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5"/>
  </p:notesMasterIdLst>
  <p:sldIdLst>
    <p:sldId id="355" r:id="rId2"/>
    <p:sldId id="263" r:id="rId3"/>
    <p:sldId id="356" r:id="rId4"/>
    <p:sldId id="359" r:id="rId5"/>
    <p:sldId id="361" r:id="rId6"/>
    <p:sldId id="362" r:id="rId7"/>
    <p:sldId id="363" r:id="rId8"/>
    <p:sldId id="360" r:id="rId9"/>
    <p:sldId id="364" r:id="rId10"/>
    <p:sldId id="366" r:id="rId11"/>
    <p:sldId id="365" r:id="rId12"/>
    <p:sldId id="260" r:id="rId13"/>
    <p:sldId id="371" r:id="rId14"/>
    <p:sldId id="377" r:id="rId15"/>
    <p:sldId id="378" r:id="rId16"/>
    <p:sldId id="379" r:id="rId17"/>
    <p:sldId id="372" r:id="rId18"/>
    <p:sldId id="376" r:id="rId19"/>
    <p:sldId id="395" r:id="rId20"/>
    <p:sldId id="373" r:id="rId21"/>
    <p:sldId id="396" r:id="rId22"/>
    <p:sldId id="380" r:id="rId23"/>
    <p:sldId id="397" r:id="rId24"/>
    <p:sldId id="374" r:id="rId25"/>
    <p:sldId id="398" r:id="rId26"/>
    <p:sldId id="399" r:id="rId27"/>
    <p:sldId id="375" r:id="rId28"/>
    <p:sldId id="269" r:id="rId29"/>
    <p:sldId id="331" r:id="rId30"/>
    <p:sldId id="384" r:id="rId31"/>
    <p:sldId id="382" r:id="rId32"/>
    <p:sldId id="385" r:id="rId33"/>
    <p:sldId id="387" r:id="rId34"/>
    <p:sldId id="393" r:id="rId35"/>
    <p:sldId id="388" r:id="rId36"/>
    <p:sldId id="389" r:id="rId37"/>
    <p:sldId id="350" r:id="rId38"/>
    <p:sldId id="390" r:id="rId39"/>
    <p:sldId id="391" r:id="rId40"/>
    <p:sldId id="392" r:id="rId41"/>
    <p:sldId id="394" r:id="rId42"/>
    <p:sldId id="275" r:id="rId43"/>
    <p:sldId id="2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 Woolterton" initials="MW" lastIdx="8" clrIdx="0">
    <p:extLst>
      <p:ext uri="{19B8F6BF-5375-455C-9EA6-DF929625EA0E}">
        <p15:presenceInfo xmlns:p15="http://schemas.microsoft.com/office/powerpoint/2012/main" userId="25088e9f67b779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A9600"/>
    <a:srgbClr val="21C46B"/>
    <a:srgbClr val="965E99"/>
    <a:srgbClr val="19987E"/>
    <a:srgbClr val="CB2E3A"/>
    <a:srgbClr val="4B56E8"/>
    <a:srgbClr val="FF208B"/>
    <a:srgbClr val="1EB9D3"/>
    <a:srgbClr val="2FC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4EF73-6323-46BE-B749-22AFEE5041D4}" v="1244" dt="2022-05-03T16:39:31.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78351" autoAdjust="0"/>
  </p:normalViewPr>
  <p:slideViewPr>
    <p:cSldViewPr snapToGrid="0">
      <p:cViewPr varScale="1">
        <p:scale>
          <a:sx n="115" d="100"/>
          <a:sy n="115" d="100"/>
        </p:scale>
        <p:origin x="372"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Woolterton" userId="25088e9f67b77977" providerId="LiveId" clId="{C064EF73-6323-46BE-B749-22AFEE5041D4}"/>
    <pc:docChg chg="undo redo custSel addSld delSld modSld sldOrd">
      <pc:chgData name="Max Woolterton" userId="25088e9f67b77977" providerId="LiveId" clId="{C064EF73-6323-46BE-B749-22AFEE5041D4}" dt="2022-05-03T16:39:31.008" v="4048"/>
      <pc:docMkLst>
        <pc:docMk/>
      </pc:docMkLst>
      <pc:sldChg chg="del">
        <pc:chgData name="Max Woolterton" userId="25088e9f67b77977" providerId="LiveId" clId="{C064EF73-6323-46BE-B749-22AFEE5041D4}" dt="2022-04-27T14:21:59.131" v="0" actId="47"/>
        <pc:sldMkLst>
          <pc:docMk/>
          <pc:sldMk cId="2140252163" sldId="256"/>
        </pc:sldMkLst>
      </pc:sldChg>
      <pc:sldChg chg="del">
        <pc:chgData name="Max Woolterton" userId="25088e9f67b77977" providerId="LiveId" clId="{C064EF73-6323-46BE-B749-22AFEE5041D4}" dt="2022-04-27T14:22:01.633" v="1" actId="47"/>
        <pc:sldMkLst>
          <pc:docMk/>
          <pc:sldMk cId="1837144562" sldId="257"/>
        </pc:sldMkLst>
      </pc:sldChg>
      <pc:sldChg chg="modSp mod modTransition">
        <pc:chgData name="Max Woolterton" userId="25088e9f67b77977" providerId="LiveId" clId="{C064EF73-6323-46BE-B749-22AFEE5041D4}" dt="2022-04-28T13:16:56.442" v="2136"/>
        <pc:sldMkLst>
          <pc:docMk/>
          <pc:sldMk cId="2993111893" sldId="260"/>
        </pc:sldMkLst>
        <pc:spChg chg="mod">
          <ac:chgData name="Max Woolterton" userId="25088e9f67b77977" providerId="LiveId" clId="{C064EF73-6323-46BE-B749-22AFEE5041D4}" dt="2022-04-27T17:45:53.666" v="725" actId="20577"/>
          <ac:spMkLst>
            <pc:docMk/>
            <pc:sldMk cId="2993111893" sldId="260"/>
            <ac:spMk id="2" creationId="{13B6CFD3-82B6-43BB-801C-23CC6A9F5C18}"/>
          </ac:spMkLst>
        </pc:spChg>
        <pc:graphicFrameChg chg="mod">
          <ac:chgData name="Max Woolterton" userId="25088e9f67b77977" providerId="LiveId" clId="{C064EF73-6323-46BE-B749-22AFEE5041D4}" dt="2022-04-27T17:57:52.883" v="1267" actId="20577"/>
          <ac:graphicFrameMkLst>
            <pc:docMk/>
            <pc:sldMk cId="2993111893" sldId="260"/>
            <ac:graphicFrameMk id="401" creationId="{FDC54D57-439B-4A08-AA05-2741176B805C}"/>
          </ac:graphicFrameMkLst>
        </pc:graphicFrameChg>
      </pc:sldChg>
      <pc:sldChg chg="del ord">
        <pc:chgData name="Max Woolterton" userId="25088e9f67b77977" providerId="LiveId" clId="{C064EF73-6323-46BE-B749-22AFEE5041D4}" dt="2022-04-28T13:03:27.070" v="2057" actId="47"/>
        <pc:sldMkLst>
          <pc:docMk/>
          <pc:sldMk cId="1043082560" sldId="261"/>
        </pc:sldMkLst>
      </pc:sldChg>
      <pc:sldChg chg="modSp mod ord">
        <pc:chgData name="Max Woolterton" userId="25088e9f67b77977" providerId="LiveId" clId="{C064EF73-6323-46BE-B749-22AFEE5041D4}" dt="2022-04-28T14:09:27.686" v="2417"/>
        <pc:sldMkLst>
          <pc:docMk/>
          <pc:sldMk cId="359938037" sldId="262"/>
        </pc:sldMkLst>
        <pc:spChg chg="mod">
          <ac:chgData name="Max Woolterton" userId="25088e9f67b77977" providerId="LiveId" clId="{C064EF73-6323-46BE-B749-22AFEE5041D4}" dt="2022-04-28T14:01:03.965" v="2325"/>
          <ac:spMkLst>
            <pc:docMk/>
            <pc:sldMk cId="359938037" sldId="262"/>
            <ac:spMk id="3" creationId="{6F606833-452C-4C2A-871D-11A38454D74D}"/>
          </ac:spMkLst>
        </pc:spChg>
      </pc:sldChg>
      <pc:sldChg chg="modSp mod ord">
        <pc:chgData name="Max Woolterton" userId="25088e9f67b77977" providerId="LiveId" clId="{C064EF73-6323-46BE-B749-22AFEE5041D4}" dt="2022-04-27T17:19:58.267" v="219"/>
        <pc:sldMkLst>
          <pc:docMk/>
          <pc:sldMk cId="111273024" sldId="263"/>
        </pc:sldMkLst>
        <pc:spChg chg="mod">
          <ac:chgData name="Max Woolterton" userId="25088e9f67b77977" providerId="LiveId" clId="{C064EF73-6323-46BE-B749-22AFEE5041D4}" dt="2022-04-27T17:19:46.219" v="215" actId="1076"/>
          <ac:spMkLst>
            <pc:docMk/>
            <pc:sldMk cId="111273024" sldId="263"/>
            <ac:spMk id="2" creationId="{C66415AB-4B8B-452A-8A0A-C4728E4D92AB}"/>
          </ac:spMkLst>
        </pc:spChg>
      </pc:sldChg>
      <pc:sldChg chg="del">
        <pc:chgData name="Max Woolterton" userId="25088e9f67b77977" providerId="LiveId" clId="{C064EF73-6323-46BE-B749-22AFEE5041D4}" dt="2022-04-28T14:09:12.833" v="2412" actId="47"/>
        <pc:sldMkLst>
          <pc:docMk/>
          <pc:sldMk cId="388094928" sldId="265"/>
        </pc:sldMkLst>
      </pc:sldChg>
      <pc:sldChg chg="del">
        <pc:chgData name="Max Woolterton" userId="25088e9f67b77977" providerId="LiveId" clId="{C064EF73-6323-46BE-B749-22AFEE5041D4}" dt="2022-04-28T13:05:41.608" v="2060" actId="47"/>
        <pc:sldMkLst>
          <pc:docMk/>
          <pc:sldMk cId="2072015690" sldId="268"/>
        </pc:sldMkLst>
      </pc:sldChg>
      <pc:sldChg chg="del">
        <pc:chgData name="Max Woolterton" userId="25088e9f67b77977" providerId="LiveId" clId="{C064EF73-6323-46BE-B749-22AFEE5041D4}" dt="2022-04-28T13:05:41.608" v="2060" actId="47"/>
        <pc:sldMkLst>
          <pc:docMk/>
          <pc:sldMk cId="2686808906" sldId="273"/>
        </pc:sldMkLst>
      </pc:sldChg>
      <pc:sldChg chg="del">
        <pc:chgData name="Max Woolterton" userId="25088e9f67b77977" providerId="LiveId" clId="{C064EF73-6323-46BE-B749-22AFEE5041D4}" dt="2022-04-27T14:22:49.559" v="8" actId="47"/>
        <pc:sldMkLst>
          <pc:docMk/>
          <pc:sldMk cId="3064979992" sldId="274"/>
        </pc:sldMkLst>
      </pc:sldChg>
      <pc:sldChg chg="addSp delSp modSp mod modNotesTx">
        <pc:chgData name="Max Woolterton" userId="25088e9f67b77977" providerId="LiveId" clId="{C064EF73-6323-46BE-B749-22AFEE5041D4}" dt="2022-04-28T16:30:22.155" v="3077" actId="20577"/>
        <pc:sldMkLst>
          <pc:docMk/>
          <pc:sldMk cId="3994000854" sldId="275"/>
        </pc:sldMkLst>
        <pc:spChg chg="add del mod">
          <ac:chgData name="Max Woolterton" userId="25088e9f67b77977" providerId="LiveId" clId="{C064EF73-6323-46BE-B749-22AFEE5041D4}" dt="2022-04-28T16:30:22.155" v="3077" actId="20577"/>
          <ac:spMkLst>
            <pc:docMk/>
            <pc:sldMk cId="3994000854" sldId="275"/>
            <ac:spMk id="20" creationId="{A7A20FD3-E03F-48D1-BB96-C59B948E362A}"/>
          </ac:spMkLst>
        </pc:spChg>
        <pc:spChg chg="mod">
          <ac:chgData name="Max Woolterton" userId="25088e9f67b77977" providerId="LiveId" clId="{C064EF73-6323-46BE-B749-22AFEE5041D4}" dt="2022-04-28T15:05:53.435" v="3073" actId="1076"/>
          <ac:spMkLst>
            <pc:docMk/>
            <pc:sldMk cId="3994000854" sldId="275"/>
            <ac:spMk id="37" creationId="{A3D25CE6-C193-4F75-8AC5-AB8016D48918}"/>
          </ac:spMkLst>
        </pc:spChg>
        <pc:spChg chg="add mod">
          <ac:chgData name="Max Woolterton" userId="25088e9f67b77977" providerId="LiveId" clId="{C064EF73-6323-46BE-B749-22AFEE5041D4}" dt="2022-04-28T14:41:49.618" v="2500"/>
          <ac:spMkLst>
            <pc:docMk/>
            <pc:sldMk cId="3994000854" sldId="275"/>
            <ac:spMk id="43" creationId="{09C555E3-DCA0-43E9-A422-F2F517B17C4A}"/>
          </ac:spMkLst>
        </pc:spChg>
        <pc:spChg chg="add mod">
          <ac:chgData name="Max Woolterton" userId="25088e9f67b77977" providerId="LiveId" clId="{C064EF73-6323-46BE-B749-22AFEE5041D4}" dt="2022-04-28T14:41:49.618" v="2500"/>
          <ac:spMkLst>
            <pc:docMk/>
            <pc:sldMk cId="3994000854" sldId="275"/>
            <ac:spMk id="44" creationId="{10F3D656-587A-4014-BA62-F38A8D25413F}"/>
          </ac:spMkLst>
        </pc:spChg>
        <pc:grpChg chg="add mod">
          <ac:chgData name="Max Woolterton" userId="25088e9f67b77977" providerId="LiveId" clId="{C064EF73-6323-46BE-B749-22AFEE5041D4}" dt="2022-04-28T14:41:49.618" v="2500"/>
          <ac:grpSpMkLst>
            <pc:docMk/>
            <pc:sldMk cId="3994000854" sldId="275"/>
            <ac:grpSpMk id="21" creationId="{22468ADF-472C-46DE-9D4F-7A6576CCCAF2}"/>
          </ac:grpSpMkLst>
        </pc:grpChg>
        <pc:picChg chg="del">
          <ac:chgData name="Max Woolterton" userId="25088e9f67b77977" providerId="LiveId" clId="{C064EF73-6323-46BE-B749-22AFEE5041D4}" dt="2022-04-28T14:41:49.306" v="2499" actId="478"/>
          <ac:picMkLst>
            <pc:docMk/>
            <pc:sldMk cId="3994000854" sldId="275"/>
            <ac:picMk id="5" creationId="{626BF6D4-2CC8-4EA5-A459-6AAED5DE5EC8}"/>
          </ac:picMkLst>
        </pc:picChg>
        <pc:picChg chg="mod">
          <ac:chgData name="Max Woolterton" userId="25088e9f67b77977" providerId="LiveId" clId="{C064EF73-6323-46BE-B749-22AFEE5041D4}" dt="2022-04-28T14:41:49.618" v="2500"/>
          <ac:picMkLst>
            <pc:docMk/>
            <pc:sldMk cId="3994000854" sldId="275"/>
            <ac:picMk id="22" creationId="{959A0EED-3CCA-4FCC-86C8-5E36D69FE258}"/>
          </ac:picMkLst>
        </pc:picChg>
        <pc:picChg chg="mod">
          <ac:chgData name="Max Woolterton" userId="25088e9f67b77977" providerId="LiveId" clId="{C064EF73-6323-46BE-B749-22AFEE5041D4}" dt="2022-04-28T14:41:49.618" v="2500"/>
          <ac:picMkLst>
            <pc:docMk/>
            <pc:sldMk cId="3994000854" sldId="275"/>
            <ac:picMk id="38" creationId="{1F25B330-3882-4B75-B57B-AE1EA9F83E3A}"/>
          </ac:picMkLst>
        </pc:picChg>
        <pc:picChg chg="mod">
          <ac:chgData name="Max Woolterton" userId="25088e9f67b77977" providerId="LiveId" clId="{C064EF73-6323-46BE-B749-22AFEE5041D4}" dt="2022-04-28T14:41:49.618" v="2500"/>
          <ac:picMkLst>
            <pc:docMk/>
            <pc:sldMk cId="3994000854" sldId="275"/>
            <ac:picMk id="39" creationId="{670D66F6-EDE6-414D-844E-30D3CAF0FF43}"/>
          </ac:picMkLst>
        </pc:picChg>
        <pc:cxnChg chg="add mod">
          <ac:chgData name="Max Woolterton" userId="25088e9f67b77977" providerId="LiveId" clId="{C064EF73-6323-46BE-B749-22AFEE5041D4}" dt="2022-04-28T14:41:49.618" v="2500"/>
          <ac:cxnSpMkLst>
            <pc:docMk/>
            <pc:sldMk cId="3994000854" sldId="275"/>
            <ac:cxnSpMk id="40" creationId="{6E6E8762-4CBC-4C06-AA58-9106B4D10A4C}"/>
          </ac:cxnSpMkLst>
        </pc:cxnChg>
        <pc:cxnChg chg="add mod">
          <ac:chgData name="Max Woolterton" userId="25088e9f67b77977" providerId="LiveId" clId="{C064EF73-6323-46BE-B749-22AFEE5041D4}" dt="2022-04-28T14:41:49.618" v="2500"/>
          <ac:cxnSpMkLst>
            <pc:docMk/>
            <pc:sldMk cId="3994000854" sldId="275"/>
            <ac:cxnSpMk id="41" creationId="{8C313DED-0A94-48F5-8876-97855D3E6BD2}"/>
          </ac:cxnSpMkLst>
        </pc:cxnChg>
        <pc:cxnChg chg="add mod">
          <ac:chgData name="Max Woolterton" userId="25088e9f67b77977" providerId="LiveId" clId="{C064EF73-6323-46BE-B749-22AFEE5041D4}" dt="2022-04-28T14:41:49.618" v="2500"/>
          <ac:cxnSpMkLst>
            <pc:docMk/>
            <pc:sldMk cId="3994000854" sldId="275"/>
            <ac:cxnSpMk id="42" creationId="{212854BA-93A3-4724-907A-A7A95F5BABA1}"/>
          </ac:cxnSpMkLst>
        </pc:cxnChg>
      </pc:sldChg>
      <pc:sldChg chg="del">
        <pc:chgData name="Max Woolterton" userId="25088e9f67b77977" providerId="LiveId" clId="{C064EF73-6323-46BE-B749-22AFEE5041D4}" dt="2022-04-28T13:03:27.070" v="2057" actId="47"/>
        <pc:sldMkLst>
          <pc:docMk/>
          <pc:sldMk cId="1240917222" sldId="276"/>
        </pc:sldMkLst>
      </pc:sldChg>
      <pc:sldChg chg="del">
        <pc:chgData name="Max Woolterton" userId="25088e9f67b77977" providerId="LiveId" clId="{C064EF73-6323-46BE-B749-22AFEE5041D4}" dt="2022-04-27T14:22:07.242" v="4" actId="47"/>
        <pc:sldMkLst>
          <pc:docMk/>
          <pc:sldMk cId="563188815" sldId="277"/>
        </pc:sldMkLst>
      </pc:sldChg>
      <pc:sldChg chg="del">
        <pc:chgData name="Max Woolterton" userId="25088e9f67b77977" providerId="LiveId" clId="{C064EF73-6323-46BE-B749-22AFEE5041D4}" dt="2022-04-27T14:22:06.191" v="3" actId="47"/>
        <pc:sldMkLst>
          <pc:docMk/>
          <pc:sldMk cId="2748019544" sldId="278"/>
        </pc:sldMkLst>
      </pc:sldChg>
      <pc:sldChg chg="del">
        <pc:chgData name="Max Woolterton" userId="25088e9f67b77977" providerId="LiveId" clId="{C064EF73-6323-46BE-B749-22AFEE5041D4}" dt="2022-04-27T14:22:08.239" v="5" actId="47"/>
        <pc:sldMkLst>
          <pc:docMk/>
          <pc:sldMk cId="2766793960" sldId="279"/>
        </pc:sldMkLst>
      </pc:sldChg>
      <pc:sldChg chg="del">
        <pc:chgData name="Max Woolterton" userId="25088e9f67b77977" providerId="LiveId" clId="{C064EF73-6323-46BE-B749-22AFEE5041D4}" dt="2022-04-27T14:22:09.892" v="6" actId="47"/>
        <pc:sldMkLst>
          <pc:docMk/>
          <pc:sldMk cId="3358687228" sldId="280"/>
        </pc:sldMkLst>
      </pc:sldChg>
      <pc:sldChg chg="del">
        <pc:chgData name="Max Woolterton" userId="25088e9f67b77977" providerId="LiveId" clId="{C064EF73-6323-46BE-B749-22AFEE5041D4}" dt="2022-04-27T14:22:10.928" v="7" actId="47"/>
        <pc:sldMkLst>
          <pc:docMk/>
          <pc:sldMk cId="195301668" sldId="282"/>
        </pc:sldMkLst>
      </pc:sldChg>
      <pc:sldChg chg="del">
        <pc:chgData name="Max Woolterton" userId="25088e9f67b77977" providerId="LiveId" clId="{C064EF73-6323-46BE-B749-22AFEE5041D4}" dt="2022-04-27T14:22:50.582" v="9" actId="47"/>
        <pc:sldMkLst>
          <pc:docMk/>
          <pc:sldMk cId="3872760750" sldId="283"/>
        </pc:sldMkLst>
      </pc:sldChg>
      <pc:sldChg chg="del">
        <pc:chgData name="Max Woolterton" userId="25088e9f67b77977" providerId="LiveId" clId="{C064EF73-6323-46BE-B749-22AFEE5041D4}" dt="2022-04-27T14:22:54.115" v="10" actId="47"/>
        <pc:sldMkLst>
          <pc:docMk/>
          <pc:sldMk cId="2924501964" sldId="284"/>
        </pc:sldMkLst>
      </pc:sldChg>
      <pc:sldChg chg="del">
        <pc:chgData name="Max Woolterton" userId="25088e9f67b77977" providerId="LiveId" clId="{C064EF73-6323-46BE-B749-22AFEE5041D4}" dt="2022-04-27T14:22:57.608" v="12" actId="47"/>
        <pc:sldMkLst>
          <pc:docMk/>
          <pc:sldMk cId="3040530332" sldId="286"/>
        </pc:sldMkLst>
      </pc:sldChg>
      <pc:sldChg chg="del">
        <pc:chgData name="Max Woolterton" userId="25088e9f67b77977" providerId="LiveId" clId="{C064EF73-6323-46BE-B749-22AFEE5041D4}" dt="2022-04-27T14:22:55.299" v="11" actId="47"/>
        <pc:sldMkLst>
          <pc:docMk/>
          <pc:sldMk cId="958646053" sldId="287"/>
        </pc:sldMkLst>
      </pc:sldChg>
      <pc:sldChg chg="del">
        <pc:chgData name="Max Woolterton" userId="25088e9f67b77977" providerId="LiveId" clId="{C064EF73-6323-46BE-B749-22AFEE5041D4}" dt="2022-04-27T14:22:58.889" v="13" actId="47"/>
        <pc:sldMkLst>
          <pc:docMk/>
          <pc:sldMk cId="3482694369" sldId="288"/>
        </pc:sldMkLst>
      </pc:sldChg>
      <pc:sldChg chg="del">
        <pc:chgData name="Max Woolterton" userId="25088e9f67b77977" providerId="LiveId" clId="{C064EF73-6323-46BE-B749-22AFEE5041D4}" dt="2022-04-27T14:23:00.348" v="14" actId="47"/>
        <pc:sldMkLst>
          <pc:docMk/>
          <pc:sldMk cId="2190315371" sldId="291"/>
        </pc:sldMkLst>
      </pc:sldChg>
      <pc:sldChg chg="del">
        <pc:chgData name="Max Woolterton" userId="25088e9f67b77977" providerId="LiveId" clId="{C064EF73-6323-46BE-B749-22AFEE5041D4}" dt="2022-04-27T14:23:04.126" v="16" actId="47"/>
        <pc:sldMkLst>
          <pc:docMk/>
          <pc:sldMk cId="4205624563" sldId="293"/>
        </pc:sldMkLst>
      </pc:sldChg>
      <pc:sldChg chg="del">
        <pc:chgData name="Max Woolterton" userId="25088e9f67b77977" providerId="LiveId" clId="{C064EF73-6323-46BE-B749-22AFEE5041D4}" dt="2022-04-27T14:23:03.155" v="15" actId="47"/>
        <pc:sldMkLst>
          <pc:docMk/>
          <pc:sldMk cId="2615458427" sldId="294"/>
        </pc:sldMkLst>
      </pc:sldChg>
      <pc:sldChg chg="del">
        <pc:chgData name="Max Woolterton" userId="25088e9f67b77977" providerId="LiveId" clId="{C064EF73-6323-46BE-B749-22AFEE5041D4}" dt="2022-04-27T14:23:04.951" v="17" actId="47"/>
        <pc:sldMkLst>
          <pc:docMk/>
          <pc:sldMk cId="2671651941" sldId="295"/>
        </pc:sldMkLst>
      </pc:sldChg>
      <pc:sldChg chg="del">
        <pc:chgData name="Max Woolterton" userId="25088e9f67b77977" providerId="LiveId" clId="{C064EF73-6323-46BE-B749-22AFEE5041D4}" dt="2022-04-28T13:05:44.819" v="2061" actId="47"/>
        <pc:sldMkLst>
          <pc:docMk/>
          <pc:sldMk cId="1041032608" sldId="296"/>
        </pc:sldMkLst>
      </pc:sldChg>
      <pc:sldChg chg="del">
        <pc:chgData name="Max Woolterton" userId="25088e9f67b77977" providerId="LiveId" clId="{C064EF73-6323-46BE-B749-22AFEE5041D4}" dt="2022-04-27T14:23:16.933" v="20" actId="47"/>
        <pc:sldMkLst>
          <pc:docMk/>
          <pc:sldMk cId="4085188652" sldId="297"/>
        </pc:sldMkLst>
      </pc:sldChg>
      <pc:sldChg chg="del">
        <pc:chgData name="Max Woolterton" userId="25088e9f67b77977" providerId="LiveId" clId="{C064EF73-6323-46BE-B749-22AFEE5041D4}" dt="2022-04-27T14:23:15.487" v="19" actId="47"/>
        <pc:sldMkLst>
          <pc:docMk/>
          <pc:sldMk cId="2808137021" sldId="298"/>
        </pc:sldMkLst>
      </pc:sldChg>
      <pc:sldChg chg="del">
        <pc:chgData name="Max Woolterton" userId="25088e9f67b77977" providerId="LiveId" clId="{C064EF73-6323-46BE-B749-22AFEE5041D4}" dt="2022-04-27T14:23:14.554" v="18" actId="47"/>
        <pc:sldMkLst>
          <pc:docMk/>
          <pc:sldMk cId="2527855617" sldId="299"/>
        </pc:sldMkLst>
      </pc:sldChg>
      <pc:sldChg chg="del">
        <pc:chgData name="Max Woolterton" userId="25088e9f67b77977" providerId="LiveId" clId="{C064EF73-6323-46BE-B749-22AFEE5041D4}" dt="2022-04-28T13:05:44.819" v="2061" actId="47"/>
        <pc:sldMkLst>
          <pc:docMk/>
          <pc:sldMk cId="2188104907" sldId="300"/>
        </pc:sldMkLst>
      </pc:sldChg>
      <pc:sldChg chg="del">
        <pc:chgData name="Max Woolterton" userId="25088e9f67b77977" providerId="LiveId" clId="{C064EF73-6323-46BE-B749-22AFEE5041D4}" dt="2022-04-27T14:23:29.470" v="21" actId="47"/>
        <pc:sldMkLst>
          <pc:docMk/>
          <pc:sldMk cId="1154138792" sldId="301"/>
        </pc:sldMkLst>
      </pc:sldChg>
      <pc:sldChg chg="add del">
        <pc:chgData name="Max Woolterton" userId="25088e9f67b77977" providerId="LiveId" clId="{C064EF73-6323-46BE-B749-22AFEE5041D4}" dt="2022-04-28T14:09:22.660" v="2415" actId="47"/>
        <pc:sldMkLst>
          <pc:docMk/>
          <pc:sldMk cId="1444993787" sldId="302"/>
        </pc:sldMkLst>
      </pc:sldChg>
      <pc:sldChg chg="del">
        <pc:chgData name="Max Woolterton" userId="25088e9f67b77977" providerId="LiveId" clId="{C064EF73-6323-46BE-B749-22AFEE5041D4}" dt="2022-04-27T14:23:36.321" v="22" actId="47"/>
        <pc:sldMkLst>
          <pc:docMk/>
          <pc:sldMk cId="1298154783" sldId="304"/>
        </pc:sldMkLst>
      </pc:sldChg>
      <pc:sldChg chg="del">
        <pc:chgData name="Max Woolterton" userId="25088e9f67b77977" providerId="LiveId" clId="{C064EF73-6323-46BE-B749-22AFEE5041D4}" dt="2022-04-27T14:23:37.077" v="23" actId="47"/>
        <pc:sldMkLst>
          <pc:docMk/>
          <pc:sldMk cId="2935664146" sldId="306"/>
        </pc:sldMkLst>
      </pc:sldChg>
      <pc:sldChg chg="del">
        <pc:chgData name="Max Woolterton" userId="25088e9f67b77977" providerId="LiveId" clId="{C064EF73-6323-46BE-B749-22AFEE5041D4}" dt="2022-04-28T14:09:12.833" v="2412" actId="47"/>
        <pc:sldMkLst>
          <pc:docMk/>
          <pc:sldMk cId="3410826872" sldId="307"/>
        </pc:sldMkLst>
      </pc:sldChg>
      <pc:sldChg chg="del">
        <pc:chgData name="Max Woolterton" userId="25088e9f67b77977" providerId="LiveId" clId="{C064EF73-6323-46BE-B749-22AFEE5041D4}" dt="2022-04-27T14:22:02.211" v="2" actId="47"/>
        <pc:sldMkLst>
          <pc:docMk/>
          <pc:sldMk cId="372958736" sldId="308"/>
        </pc:sldMkLst>
      </pc:sldChg>
      <pc:sldChg chg="del">
        <pc:chgData name="Max Woolterton" userId="25088e9f67b77977" providerId="LiveId" clId="{C064EF73-6323-46BE-B749-22AFEE5041D4}" dt="2022-04-27T14:24:03.322" v="26" actId="47"/>
        <pc:sldMkLst>
          <pc:docMk/>
          <pc:sldMk cId="3891122354" sldId="309"/>
        </pc:sldMkLst>
      </pc:sldChg>
      <pc:sldChg chg="del">
        <pc:chgData name="Max Woolterton" userId="25088e9f67b77977" providerId="LiveId" clId="{C064EF73-6323-46BE-B749-22AFEE5041D4}" dt="2022-04-27T14:24:06.502" v="27" actId="47"/>
        <pc:sldMkLst>
          <pc:docMk/>
          <pc:sldMk cId="1485930820" sldId="310"/>
        </pc:sldMkLst>
      </pc:sldChg>
      <pc:sldChg chg="del">
        <pc:chgData name="Max Woolterton" userId="25088e9f67b77977" providerId="LiveId" clId="{C064EF73-6323-46BE-B749-22AFEE5041D4}" dt="2022-04-27T14:24:09.026" v="29" actId="47"/>
        <pc:sldMkLst>
          <pc:docMk/>
          <pc:sldMk cId="461675975" sldId="313"/>
        </pc:sldMkLst>
      </pc:sldChg>
      <pc:sldChg chg="del">
        <pc:chgData name="Max Woolterton" userId="25088e9f67b77977" providerId="LiveId" clId="{C064EF73-6323-46BE-B749-22AFEE5041D4}" dt="2022-04-27T14:24:22.413" v="31" actId="47"/>
        <pc:sldMkLst>
          <pc:docMk/>
          <pc:sldMk cId="905477619" sldId="317"/>
        </pc:sldMkLst>
      </pc:sldChg>
      <pc:sldChg chg="del">
        <pc:chgData name="Max Woolterton" userId="25088e9f67b77977" providerId="LiveId" clId="{C064EF73-6323-46BE-B749-22AFEE5041D4}" dt="2022-04-27T14:24:23.656" v="32" actId="47"/>
        <pc:sldMkLst>
          <pc:docMk/>
          <pc:sldMk cId="2818847819" sldId="320"/>
        </pc:sldMkLst>
      </pc:sldChg>
      <pc:sldChg chg="del">
        <pc:chgData name="Max Woolterton" userId="25088e9f67b77977" providerId="LiveId" clId="{C064EF73-6323-46BE-B749-22AFEE5041D4}" dt="2022-04-27T14:24:29.266" v="34" actId="47"/>
        <pc:sldMkLst>
          <pc:docMk/>
          <pc:sldMk cId="2286493388" sldId="323"/>
        </pc:sldMkLst>
      </pc:sldChg>
      <pc:sldChg chg="addSp delSp modSp mod">
        <pc:chgData name="Max Woolterton" userId="25088e9f67b77977" providerId="LiveId" clId="{C064EF73-6323-46BE-B749-22AFEE5041D4}" dt="2022-04-28T13:47:22.741" v="2252" actId="2710"/>
        <pc:sldMkLst>
          <pc:docMk/>
          <pc:sldMk cId="2794376675" sldId="331"/>
        </pc:sldMkLst>
        <pc:spChg chg="mod">
          <ac:chgData name="Max Woolterton" userId="25088e9f67b77977" providerId="LiveId" clId="{C064EF73-6323-46BE-B749-22AFEE5041D4}" dt="2022-04-28T13:43:26.706" v="2231" actId="20577"/>
          <ac:spMkLst>
            <pc:docMk/>
            <pc:sldMk cId="2794376675" sldId="331"/>
            <ac:spMk id="2" creationId="{0D53B55F-695B-4E3B-890A-1B62720D174F}"/>
          </ac:spMkLst>
        </pc:spChg>
        <pc:spChg chg="mod">
          <ac:chgData name="Max Woolterton" userId="25088e9f67b77977" providerId="LiveId" clId="{C064EF73-6323-46BE-B749-22AFEE5041D4}" dt="2022-04-28T13:47:22.741" v="2252" actId="2710"/>
          <ac:spMkLst>
            <pc:docMk/>
            <pc:sldMk cId="2794376675" sldId="331"/>
            <ac:spMk id="3" creationId="{475A8D60-2F6E-4E3E-A220-9EFB0109929D}"/>
          </ac:spMkLst>
        </pc:spChg>
        <pc:spChg chg="add del mod">
          <ac:chgData name="Max Woolterton" userId="25088e9f67b77977" providerId="LiveId" clId="{C064EF73-6323-46BE-B749-22AFEE5041D4}" dt="2022-04-28T13:45:21.053" v="2243" actId="478"/>
          <ac:spMkLst>
            <pc:docMk/>
            <pc:sldMk cId="2794376675" sldId="331"/>
            <ac:spMk id="5" creationId="{67F36C66-910D-43FD-A8F1-35544B212C73}"/>
          </ac:spMkLst>
        </pc:spChg>
        <pc:spChg chg="add del mod">
          <ac:chgData name="Max Woolterton" userId="25088e9f67b77977" providerId="LiveId" clId="{C064EF73-6323-46BE-B749-22AFEE5041D4}" dt="2022-04-28T13:45:21.053" v="2243" actId="478"/>
          <ac:spMkLst>
            <pc:docMk/>
            <pc:sldMk cId="2794376675" sldId="331"/>
            <ac:spMk id="6" creationId="{FF7F6A50-A03A-41B9-8C04-A557A66E86CD}"/>
          </ac:spMkLst>
        </pc:spChg>
        <pc:spChg chg="add del mod">
          <ac:chgData name="Max Woolterton" userId="25088e9f67b77977" providerId="LiveId" clId="{C064EF73-6323-46BE-B749-22AFEE5041D4}" dt="2022-04-28T13:45:21.053" v="2243" actId="478"/>
          <ac:spMkLst>
            <pc:docMk/>
            <pc:sldMk cId="2794376675" sldId="331"/>
            <ac:spMk id="8" creationId="{46D3FA6F-8E08-43C9-A127-8887B401D497}"/>
          </ac:spMkLst>
        </pc:spChg>
        <pc:spChg chg="add del mod">
          <ac:chgData name="Max Woolterton" userId="25088e9f67b77977" providerId="LiveId" clId="{C064EF73-6323-46BE-B749-22AFEE5041D4}" dt="2022-04-28T13:45:21.053" v="2243" actId="478"/>
          <ac:spMkLst>
            <pc:docMk/>
            <pc:sldMk cId="2794376675" sldId="331"/>
            <ac:spMk id="9" creationId="{78C2A4B6-A918-4392-A325-226427A46E19}"/>
          </ac:spMkLst>
        </pc:spChg>
      </pc:sldChg>
      <pc:sldChg chg="del">
        <pc:chgData name="Max Woolterton" userId="25088e9f67b77977" providerId="LiveId" clId="{C064EF73-6323-46BE-B749-22AFEE5041D4}" dt="2022-04-27T14:23:46.607" v="24" actId="47"/>
        <pc:sldMkLst>
          <pc:docMk/>
          <pc:sldMk cId="1943288558" sldId="332"/>
        </pc:sldMkLst>
      </pc:sldChg>
      <pc:sldChg chg="del">
        <pc:chgData name="Max Woolterton" userId="25088e9f67b77977" providerId="LiveId" clId="{C064EF73-6323-46BE-B749-22AFEE5041D4}" dt="2022-04-27T14:24:07.236" v="28" actId="47"/>
        <pc:sldMkLst>
          <pc:docMk/>
          <pc:sldMk cId="2067390737" sldId="333"/>
        </pc:sldMkLst>
      </pc:sldChg>
      <pc:sldChg chg="del">
        <pc:chgData name="Max Woolterton" userId="25088e9f67b77977" providerId="LiveId" clId="{C064EF73-6323-46BE-B749-22AFEE5041D4}" dt="2022-04-27T14:23:48.707" v="25" actId="47"/>
        <pc:sldMkLst>
          <pc:docMk/>
          <pc:sldMk cId="2994940100" sldId="334"/>
        </pc:sldMkLst>
      </pc:sldChg>
      <pc:sldChg chg="del">
        <pc:chgData name="Max Woolterton" userId="25088e9f67b77977" providerId="LiveId" clId="{C064EF73-6323-46BE-B749-22AFEE5041D4}" dt="2022-04-28T13:43:16.469" v="2230" actId="47"/>
        <pc:sldMkLst>
          <pc:docMk/>
          <pc:sldMk cId="2383407995" sldId="336"/>
        </pc:sldMkLst>
      </pc:sldChg>
      <pc:sldChg chg="del">
        <pc:chgData name="Max Woolterton" userId="25088e9f67b77977" providerId="LiveId" clId="{C064EF73-6323-46BE-B749-22AFEE5041D4}" dt="2022-04-27T14:24:19.456" v="30" actId="47"/>
        <pc:sldMkLst>
          <pc:docMk/>
          <pc:sldMk cId="409659851" sldId="339"/>
        </pc:sldMkLst>
      </pc:sldChg>
      <pc:sldChg chg="del">
        <pc:chgData name="Max Woolterton" userId="25088e9f67b77977" providerId="LiveId" clId="{C064EF73-6323-46BE-B749-22AFEE5041D4}" dt="2022-04-28T13:43:16.469" v="2230" actId="47"/>
        <pc:sldMkLst>
          <pc:docMk/>
          <pc:sldMk cId="2878962940" sldId="340"/>
        </pc:sldMkLst>
      </pc:sldChg>
      <pc:sldChg chg="del">
        <pc:chgData name="Max Woolterton" userId="25088e9f67b77977" providerId="LiveId" clId="{C064EF73-6323-46BE-B749-22AFEE5041D4}" dt="2022-04-27T14:24:26.933" v="33" actId="47"/>
        <pc:sldMkLst>
          <pc:docMk/>
          <pc:sldMk cId="4128035729" sldId="341"/>
        </pc:sldMkLst>
      </pc:sldChg>
      <pc:sldChg chg="del">
        <pc:chgData name="Max Woolterton" userId="25088e9f67b77977" providerId="LiveId" clId="{C064EF73-6323-46BE-B749-22AFEE5041D4}" dt="2022-04-28T13:43:16.469" v="2230" actId="47"/>
        <pc:sldMkLst>
          <pc:docMk/>
          <pc:sldMk cId="4151757256" sldId="342"/>
        </pc:sldMkLst>
      </pc:sldChg>
      <pc:sldChg chg="del">
        <pc:chgData name="Max Woolterton" userId="25088e9f67b77977" providerId="LiveId" clId="{C064EF73-6323-46BE-B749-22AFEE5041D4}" dt="2022-04-27T14:24:31.954" v="35" actId="47"/>
        <pc:sldMkLst>
          <pc:docMk/>
          <pc:sldMk cId="958367781" sldId="343"/>
        </pc:sldMkLst>
      </pc:sldChg>
      <pc:sldChg chg="del">
        <pc:chgData name="Max Woolterton" userId="25088e9f67b77977" providerId="LiveId" clId="{C064EF73-6323-46BE-B749-22AFEE5041D4}" dt="2022-04-27T14:24:32.959" v="36" actId="47"/>
        <pc:sldMkLst>
          <pc:docMk/>
          <pc:sldMk cId="4087097262" sldId="344"/>
        </pc:sldMkLst>
      </pc:sldChg>
      <pc:sldChg chg="del">
        <pc:chgData name="Max Woolterton" userId="25088e9f67b77977" providerId="LiveId" clId="{C064EF73-6323-46BE-B749-22AFEE5041D4}" dt="2022-04-27T14:24:33.493" v="37" actId="47"/>
        <pc:sldMkLst>
          <pc:docMk/>
          <pc:sldMk cId="657950231" sldId="345"/>
        </pc:sldMkLst>
      </pc:sldChg>
      <pc:sldChg chg="del">
        <pc:chgData name="Max Woolterton" userId="25088e9f67b77977" providerId="LiveId" clId="{C064EF73-6323-46BE-B749-22AFEE5041D4}" dt="2022-04-28T13:43:16.469" v="2230" actId="47"/>
        <pc:sldMkLst>
          <pc:docMk/>
          <pc:sldMk cId="467916854" sldId="346"/>
        </pc:sldMkLst>
      </pc:sldChg>
      <pc:sldChg chg="add del">
        <pc:chgData name="Max Woolterton" userId="25088e9f67b77977" providerId="LiveId" clId="{C064EF73-6323-46BE-B749-22AFEE5041D4}" dt="2022-04-28T13:43:16.469" v="2230" actId="47"/>
        <pc:sldMkLst>
          <pc:docMk/>
          <pc:sldMk cId="154783519" sldId="347"/>
        </pc:sldMkLst>
      </pc:sldChg>
      <pc:sldChg chg="del">
        <pc:chgData name="Max Woolterton" userId="25088e9f67b77977" providerId="LiveId" clId="{C064EF73-6323-46BE-B749-22AFEE5041D4}" dt="2022-04-27T14:24:41.830" v="40" actId="47"/>
        <pc:sldMkLst>
          <pc:docMk/>
          <pc:sldMk cId="1764107367" sldId="348"/>
        </pc:sldMkLst>
      </pc:sldChg>
      <pc:sldChg chg="del">
        <pc:chgData name="Max Woolterton" userId="25088e9f67b77977" providerId="LiveId" clId="{C064EF73-6323-46BE-B749-22AFEE5041D4}" dt="2022-04-28T13:43:16.469" v="2230" actId="47"/>
        <pc:sldMkLst>
          <pc:docMk/>
          <pc:sldMk cId="451561007" sldId="349"/>
        </pc:sldMkLst>
      </pc:sldChg>
      <pc:sldChg chg="addSp delSp modSp mod modTransition">
        <pc:chgData name="Max Woolterton" userId="25088e9f67b77977" providerId="LiveId" clId="{C064EF73-6323-46BE-B749-22AFEE5041D4}" dt="2022-04-28T14:11:40.300" v="2476" actId="20577"/>
        <pc:sldMkLst>
          <pc:docMk/>
          <pc:sldMk cId="1891740898" sldId="350"/>
        </pc:sldMkLst>
        <pc:spChg chg="mod">
          <ac:chgData name="Max Woolterton" userId="25088e9f67b77977" providerId="LiveId" clId="{C064EF73-6323-46BE-B749-22AFEE5041D4}" dt="2022-04-28T14:11:40.300" v="2476" actId="20577"/>
          <ac:spMkLst>
            <pc:docMk/>
            <pc:sldMk cId="1891740898" sldId="350"/>
            <ac:spMk id="2" creationId="{0D53B55F-695B-4E3B-890A-1B62720D174F}"/>
          </ac:spMkLst>
        </pc:spChg>
        <pc:spChg chg="del mod">
          <ac:chgData name="Max Woolterton" userId="25088e9f67b77977" providerId="LiveId" clId="{C064EF73-6323-46BE-B749-22AFEE5041D4}" dt="2022-04-28T14:06:04.382" v="2372" actId="478"/>
          <ac:spMkLst>
            <pc:docMk/>
            <pc:sldMk cId="1891740898" sldId="350"/>
            <ac:spMk id="3" creationId="{475A8D60-2F6E-4E3E-A220-9EFB0109929D}"/>
          </ac:spMkLst>
        </pc:spChg>
        <pc:spChg chg="del">
          <ac:chgData name="Max Woolterton" userId="25088e9f67b77977" providerId="LiveId" clId="{C064EF73-6323-46BE-B749-22AFEE5041D4}" dt="2022-04-28T14:06:08.296" v="2374" actId="478"/>
          <ac:spMkLst>
            <pc:docMk/>
            <pc:sldMk cId="1891740898" sldId="350"/>
            <ac:spMk id="5" creationId="{9D249813-377C-4634-9C05-615BF3BEC427}"/>
          </ac:spMkLst>
        </pc:spChg>
        <pc:picChg chg="del">
          <ac:chgData name="Max Woolterton" userId="25088e9f67b77977" providerId="LiveId" clId="{C064EF73-6323-46BE-B749-22AFEE5041D4}" dt="2022-04-28T14:06:05.835" v="2373" actId="478"/>
          <ac:picMkLst>
            <pc:docMk/>
            <pc:sldMk cId="1891740898" sldId="350"/>
            <ac:picMk id="6" creationId="{FD3CC99D-07FE-4792-8CA8-14C3859857EC}"/>
          </ac:picMkLst>
        </pc:picChg>
        <pc:picChg chg="add del mod">
          <ac:chgData name="Max Woolterton" userId="25088e9f67b77977" providerId="LiveId" clId="{C064EF73-6323-46BE-B749-22AFEE5041D4}" dt="2022-04-28T14:07:29.736" v="2401" actId="478"/>
          <ac:picMkLst>
            <pc:docMk/>
            <pc:sldMk cId="1891740898" sldId="350"/>
            <ac:picMk id="8" creationId="{8935A11B-6ADE-49AA-9FD4-AA4AACC91CDE}"/>
          </ac:picMkLst>
        </pc:picChg>
        <pc:picChg chg="add mod">
          <ac:chgData name="Max Woolterton" userId="25088e9f67b77977" providerId="LiveId" clId="{C064EF73-6323-46BE-B749-22AFEE5041D4}" dt="2022-04-28T14:07:41.139" v="2404" actId="1076"/>
          <ac:picMkLst>
            <pc:docMk/>
            <pc:sldMk cId="1891740898" sldId="350"/>
            <ac:picMk id="10" creationId="{BC834A52-A323-4185-8660-18AF12025FBB}"/>
          </ac:picMkLst>
        </pc:picChg>
      </pc:sldChg>
      <pc:sldChg chg="del">
        <pc:chgData name="Max Woolterton" userId="25088e9f67b77977" providerId="LiveId" clId="{C064EF73-6323-46BE-B749-22AFEE5041D4}" dt="2022-04-28T14:09:09.996" v="2411" actId="47"/>
        <pc:sldMkLst>
          <pc:docMk/>
          <pc:sldMk cId="1913966207" sldId="351"/>
        </pc:sldMkLst>
      </pc:sldChg>
      <pc:sldChg chg="del">
        <pc:chgData name="Max Woolterton" userId="25088e9f67b77977" providerId="LiveId" clId="{C064EF73-6323-46BE-B749-22AFEE5041D4}" dt="2022-04-27T14:24:52.048" v="41" actId="47"/>
        <pc:sldMkLst>
          <pc:docMk/>
          <pc:sldMk cId="115753529" sldId="352"/>
        </pc:sldMkLst>
      </pc:sldChg>
      <pc:sldChg chg="del">
        <pc:chgData name="Max Woolterton" userId="25088e9f67b77977" providerId="LiveId" clId="{C064EF73-6323-46BE-B749-22AFEE5041D4}" dt="2022-04-28T14:09:09.996" v="2411" actId="47"/>
        <pc:sldMkLst>
          <pc:docMk/>
          <pc:sldMk cId="4223648300" sldId="353"/>
        </pc:sldMkLst>
      </pc:sldChg>
      <pc:sldChg chg="del">
        <pc:chgData name="Max Woolterton" userId="25088e9f67b77977" providerId="LiveId" clId="{C064EF73-6323-46BE-B749-22AFEE5041D4}" dt="2022-04-27T14:25:01.658" v="42" actId="47"/>
        <pc:sldMkLst>
          <pc:docMk/>
          <pc:sldMk cId="3588323324" sldId="354"/>
        </pc:sldMkLst>
      </pc:sldChg>
      <pc:sldChg chg="addSp delSp modSp mod">
        <pc:chgData name="Max Woolterton" userId="25088e9f67b77977" providerId="LiveId" clId="{C064EF73-6323-46BE-B749-22AFEE5041D4}" dt="2022-04-27T16:59:38.927" v="159" actId="1076"/>
        <pc:sldMkLst>
          <pc:docMk/>
          <pc:sldMk cId="2178931692" sldId="355"/>
        </pc:sldMkLst>
        <pc:spChg chg="mod">
          <ac:chgData name="Max Woolterton" userId="25088e9f67b77977" providerId="LiveId" clId="{C064EF73-6323-46BE-B749-22AFEE5041D4}" dt="2022-04-27T14:25:56.469" v="57"/>
          <ac:spMkLst>
            <pc:docMk/>
            <pc:sldMk cId="2178931692" sldId="355"/>
            <ac:spMk id="2" creationId="{8C5D3735-FEBE-45F6-AA31-BFAA55560BEC}"/>
          </ac:spMkLst>
        </pc:spChg>
        <pc:spChg chg="add mod">
          <ac:chgData name="Max Woolterton" userId="25088e9f67b77977" providerId="LiveId" clId="{C064EF73-6323-46BE-B749-22AFEE5041D4}" dt="2022-04-27T16:59:38.927" v="159" actId="1076"/>
          <ac:spMkLst>
            <pc:docMk/>
            <pc:sldMk cId="2178931692" sldId="355"/>
            <ac:spMk id="21" creationId="{AA776BBD-14C2-4254-A998-C433A55E78FD}"/>
          </ac:spMkLst>
        </pc:spChg>
        <pc:spChg chg="add mod">
          <ac:chgData name="Max Woolterton" userId="25088e9f67b77977" providerId="LiveId" clId="{C064EF73-6323-46BE-B749-22AFEE5041D4}" dt="2022-04-27T16:59:38.927" v="159" actId="1076"/>
          <ac:spMkLst>
            <pc:docMk/>
            <pc:sldMk cId="2178931692" sldId="355"/>
            <ac:spMk id="43" creationId="{69CBA9F5-DF25-452A-BF14-780B6148FE96}"/>
          </ac:spMkLst>
        </pc:spChg>
        <pc:grpChg chg="add mod">
          <ac:chgData name="Max Woolterton" userId="25088e9f67b77977" providerId="LiveId" clId="{C064EF73-6323-46BE-B749-22AFEE5041D4}" dt="2022-04-27T16:59:38.927" v="159" actId="1076"/>
          <ac:grpSpMkLst>
            <pc:docMk/>
            <pc:sldMk cId="2178931692" sldId="355"/>
            <ac:grpSpMk id="13" creationId="{D73F343F-0222-4942-8F95-E6CD6EF9E3D3}"/>
          </ac:grpSpMkLst>
        </pc:grpChg>
        <pc:picChg chg="del">
          <ac:chgData name="Max Woolterton" userId="25088e9f67b77977" providerId="LiveId" clId="{C064EF73-6323-46BE-B749-22AFEE5041D4}" dt="2022-04-27T14:26:13.298" v="58" actId="478"/>
          <ac:picMkLst>
            <pc:docMk/>
            <pc:sldMk cId="2178931692" sldId="355"/>
            <ac:picMk id="5" creationId="{626BF6D4-2CC8-4EA5-A459-6AAED5DE5EC8}"/>
          </ac:picMkLst>
        </pc:picChg>
        <pc:picChg chg="add mod">
          <ac:chgData name="Max Woolterton" userId="25088e9f67b77977" providerId="LiveId" clId="{C064EF73-6323-46BE-B749-22AFEE5041D4}" dt="2022-04-27T16:59:19.725" v="156" actId="14100"/>
          <ac:picMkLst>
            <pc:docMk/>
            <pc:sldMk cId="2178931692" sldId="355"/>
            <ac:picMk id="6" creationId="{67BE000F-7EAD-4663-81F7-582BF37F1B45}"/>
          </ac:picMkLst>
        </pc:picChg>
        <pc:picChg chg="add del mod modCrop">
          <ac:chgData name="Max Woolterton" userId="25088e9f67b77977" providerId="LiveId" clId="{C064EF73-6323-46BE-B749-22AFEE5041D4}" dt="2022-04-27T14:44:51.854" v="108" actId="21"/>
          <ac:picMkLst>
            <pc:docMk/>
            <pc:sldMk cId="2178931692" sldId="355"/>
            <ac:picMk id="8" creationId="{99727DE4-5729-4F14-BAA1-81CD5F3E72F1}"/>
          </ac:picMkLst>
        </pc:picChg>
        <pc:picChg chg="add mod">
          <ac:chgData name="Max Woolterton" userId="25088e9f67b77977" providerId="LiveId" clId="{C064EF73-6323-46BE-B749-22AFEE5041D4}" dt="2022-04-27T14:45:47.692" v="122" actId="1076"/>
          <ac:picMkLst>
            <pc:docMk/>
            <pc:sldMk cId="2178931692" sldId="355"/>
            <ac:picMk id="10" creationId="{3857BBD3-9522-48B6-A6D7-F152397091C0}"/>
          </ac:picMkLst>
        </pc:picChg>
        <pc:picChg chg="add mod">
          <ac:chgData name="Max Woolterton" userId="25088e9f67b77977" providerId="LiveId" clId="{C064EF73-6323-46BE-B749-22AFEE5041D4}" dt="2022-04-27T14:45:33.427" v="120" actId="164"/>
          <ac:picMkLst>
            <pc:docMk/>
            <pc:sldMk cId="2178931692" sldId="355"/>
            <ac:picMk id="12" creationId="{AEC9EF01-78CB-4274-A7C3-4A4196A4E845}"/>
          </ac:picMkLst>
        </pc:picChg>
        <pc:cxnChg chg="add mod">
          <ac:chgData name="Max Woolterton" userId="25088e9f67b77977" providerId="LiveId" clId="{C064EF73-6323-46BE-B749-22AFEE5041D4}" dt="2022-04-27T16:59:38.927" v="159" actId="1076"/>
          <ac:cxnSpMkLst>
            <pc:docMk/>
            <pc:sldMk cId="2178931692" sldId="355"/>
            <ac:cxnSpMk id="15" creationId="{E98FD15D-46C3-434F-A0B0-68DBB5710460}"/>
          </ac:cxnSpMkLst>
        </pc:cxnChg>
        <pc:cxnChg chg="add mod">
          <ac:chgData name="Max Woolterton" userId="25088e9f67b77977" providerId="LiveId" clId="{C064EF73-6323-46BE-B749-22AFEE5041D4}" dt="2022-04-27T16:59:38.927" v="159" actId="1076"/>
          <ac:cxnSpMkLst>
            <pc:docMk/>
            <pc:sldMk cId="2178931692" sldId="355"/>
            <ac:cxnSpMk id="17" creationId="{7220351B-9A75-4AEF-AA88-35DAABDBC56D}"/>
          </ac:cxnSpMkLst>
        </pc:cxnChg>
        <pc:cxnChg chg="add mod">
          <ac:chgData name="Max Woolterton" userId="25088e9f67b77977" providerId="LiveId" clId="{C064EF73-6323-46BE-B749-22AFEE5041D4}" dt="2022-04-27T16:59:38.927" v="159" actId="1076"/>
          <ac:cxnSpMkLst>
            <pc:docMk/>
            <pc:sldMk cId="2178931692" sldId="355"/>
            <ac:cxnSpMk id="20" creationId="{2FDBA274-5CE6-4F3E-AE60-B9071791BB2E}"/>
          </ac:cxnSpMkLst>
        </pc:cxnChg>
        <pc:cxnChg chg="add del mod">
          <ac:chgData name="Max Woolterton" userId="25088e9f67b77977" providerId="LiveId" clId="{C064EF73-6323-46BE-B749-22AFEE5041D4}" dt="2022-04-27T14:46:58.222" v="130" actId="478"/>
          <ac:cxnSpMkLst>
            <pc:docMk/>
            <pc:sldMk cId="2178931692" sldId="355"/>
            <ac:cxnSpMk id="37" creationId="{BEB6D995-20BF-46A5-BDC6-2909D7A089DF}"/>
          </ac:cxnSpMkLst>
        </pc:cxnChg>
      </pc:sldChg>
      <pc:sldChg chg="addSp delSp modSp new mod ord modTransition">
        <pc:chgData name="Max Woolterton" userId="25088e9f67b77977" providerId="LiveId" clId="{C064EF73-6323-46BE-B749-22AFEE5041D4}" dt="2022-04-28T13:13:58.901" v="2122"/>
        <pc:sldMkLst>
          <pc:docMk/>
          <pc:sldMk cId="4058827347" sldId="356"/>
        </pc:sldMkLst>
        <pc:spChg chg="del mod">
          <ac:chgData name="Max Woolterton" userId="25088e9f67b77977" providerId="LiveId" clId="{C064EF73-6323-46BE-B749-22AFEE5041D4}" dt="2022-04-27T17:24:36.238" v="251" actId="478"/>
          <ac:spMkLst>
            <pc:docMk/>
            <pc:sldMk cId="4058827347" sldId="356"/>
            <ac:spMk id="2" creationId="{6BF08C65-977F-40CD-AE6D-5F2DD61EAAE2}"/>
          </ac:spMkLst>
        </pc:spChg>
        <pc:spChg chg="del">
          <ac:chgData name="Max Woolterton" userId="25088e9f67b77977" providerId="LiveId" clId="{C064EF73-6323-46BE-B749-22AFEE5041D4}" dt="2022-04-27T17:24:18.650" v="250" actId="478"/>
          <ac:spMkLst>
            <pc:docMk/>
            <pc:sldMk cId="4058827347" sldId="356"/>
            <ac:spMk id="3" creationId="{9F250B54-BF29-472C-BBB7-048440DEFDC2}"/>
          </ac:spMkLst>
        </pc:spChg>
        <pc:spChg chg="add mod">
          <ac:chgData name="Max Woolterton" userId="25088e9f67b77977" providerId="LiveId" clId="{C064EF73-6323-46BE-B749-22AFEE5041D4}" dt="2022-04-27T17:23:50.209" v="242" actId="164"/>
          <ac:spMkLst>
            <pc:docMk/>
            <pc:sldMk cId="4058827347" sldId="356"/>
            <ac:spMk id="5" creationId="{779891B2-7C3F-4826-BF23-D216267710F1}"/>
          </ac:spMkLst>
        </pc:spChg>
        <pc:spChg chg="add mod">
          <ac:chgData name="Max Woolterton" userId="25088e9f67b77977" providerId="LiveId" clId="{C064EF73-6323-46BE-B749-22AFEE5041D4}" dt="2022-04-27T17:24:14.387" v="248" actId="1076"/>
          <ac:spMkLst>
            <pc:docMk/>
            <pc:sldMk cId="4058827347" sldId="356"/>
            <ac:spMk id="6" creationId="{920AE3E1-22CF-499D-8E4B-67A3F36E7A60}"/>
          </ac:spMkLst>
        </pc:spChg>
        <pc:spChg chg="add del mod">
          <ac:chgData name="Max Woolterton" userId="25088e9f67b77977" providerId="LiveId" clId="{C064EF73-6323-46BE-B749-22AFEE5041D4}" dt="2022-04-27T17:24:39.988" v="252" actId="478"/>
          <ac:spMkLst>
            <pc:docMk/>
            <pc:sldMk cId="4058827347" sldId="356"/>
            <ac:spMk id="9" creationId="{689E4BEB-26FB-40C2-8532-1EFABF6EEFB6}"/>
          </ac:spMkLst>
        </pc:spChg>
        <pc:grpChg chg="add mod">
          <ac:chgData name="Max Woolterton" userId="25088e9f67b77977" providerId="LiveId" clId="{C064EF73-6323-46BE-B749-22AFEE5041D4}" dt="2022-04-27T17:23:58.638" v="244" actId="1076"/>
          <ac:grpSpMkLst>
            <pc:docMk/>
            <pc:sldMk cId="4058827347" sldId="356"/>
            <ac:grpSpMk id="7" creationId="{699E9DF8-0AA5-42CD-9BB8-CC55181663B8}"/>
          </ac:grpSpMkLst>
        </pc:grpChg>
        <pc:picChg chg="add del mod">
          <ac:chgData name="Max Woolterton" userId="25088e9f67b77977" providerId="LiveId" clId="{C064EF73-6323-46BE-B749-22AFEE5041D4}" dt="2022-04-27T17:24:56.223" v="253" actId="478"/>
          <ac:picMkLst>
            <pc:docMk/>
            <pc:sldMk cId="4058827347" sldId="356"/>
            <ac:picMk id="4" creationId="{F986B41E-AE6C-4894-BDF8-84C1C37C2307}"/>
          </ac:picMkLst>
        </pc:picChg>
      </pc:sldChg>
      <pc:sldChg chg="add del">
        <pc:chgData name="Max Woolterton" userId="25088e9f67b77977" providerId="LiveId" clId="{C064EF73-6323-46BE-B749-22AFEE5041D4}" dt="2022-04-28T13:03:27.070" v="2057" actId="47"/>
        <pc:sldMkLst>
          <pc:docMk/>
          <pc:sldMk cId="1901357098" sldId="357"/>
        </pc:sldMkLst>
      </pc:sldChg>
      <pc:sldChg chg="add del replId">
        <pc:chgData name="Max Woolterton" userId="25088e9f67b77977" providerId="LiveId" clId="{C064EF73-6323-46BE-B749-22AFEE5041D4}" dt="2022-04-28T13:05:34.220" v="2059" actId="47"/>
        <pc:sldMkLst>
          <pc:docMk/>
          <pc:sldMk cId="3288172516" sldId="358"/>
        </pc:sldMkLst>
      </pc:sldChg>
      <pc:sldChg chg="addSp modSp add mod modTransition">
        <pc:chgData name="Max Woolterton" userId="25088e9f67b77977" providerId="LiveId" clId="{C064EF73-6323-46BE-B749-22AFEE5041D4}" dt="2022-04-28T13:13:58.901" v="2122"/>
        <pc:sldMkLst>
          <pc:docMk/>
          <pc:sldMk cId="3594074726" sldId="359"/>
        </pc:sldMkLst>
        <pc:spChg chg="add mod">
          <ac:chgData name="Max Woolterton" userId="25088e9f67b77977" providerId="LiveId" clId="{C064EF73-6323-46BE-B749-22AFEE5041D4}" dt="2022-04-27T17:25:45.910" v="268" actId="1076"/>
          <ac:spMkLst>
            <pc:docMk/>
            <pc:sldMk cId="3594074726" sldId="359"/>
            <ac:spMk id="8" creationId="{4F3BC82D-8F66-4ACA-B2F6-A61CCE487196}"/>
          </ac:spMkLst>
        </pc:spChg>
      </pc:sldChg>
      <pc:sldChg chg="addSp delSp modSp add mod modTransition">
        <pc:chgData name="Max Woolterton" userId="25088e9f67b77977" providerId="LiveId" clId="{C064EF73-6323-46BE-B749-22AFEE5041D4}" dt="2022-04-28T13:15:43.538" v="2131"/>
        <pc:sldMkLst>
          <pc:docMk/>
          <pc:sldMk cId="2064086293" sldId="360"/>
        </pc:sldMkLst>
        <pc:spChg chg="del mod topLvl">
          <ac:chgData name="Max Woolterton" userId="25088e9f67b77977" providerId="LiveId" clId="{C064EF73-6323-46BE-B749-22AFEE5041D4}" dt="2022-04-27T17:38:31.384" v="520" actId="478"/>
          <ac:spMkLst>
            <pc:docMk/>
            <pc:sldMk cId="2064086293" sldId="360"/>
            <ac:spMk id="5" creationId="{779891B2-7C3F-4826-BF23-D216267710F1}"/>
          </ac:spMkLst>
        </pc:spChg>
        <pc:spChg chg="del topLvl">
          <ac:chgData name="Max Woolterton" userId="25088e9f67b77977" providerId="LiveId" clId="{C064EF73-6323-46BE-B749-22AFEE5041D4}" dt="2022-04-27T17:26:02.844" v="270" actId="478"/>
          <ac:spMkLst>
            <pc:docMk/>
            <pc:sldMk cId="2064086293" sldId="360"/>
            <ac:spMk id="6" creationId="{920AE3E1-22CF-499D-8E4B-67A3F36E7A60}"/>
          </ac:spMkLst>
        </pc:spChg>
        <pc:spChg chg="del mod">
          <ac:chgData name="Max Woolterton" userId="25088e9f67b77977" providerId="LiveId" clId="{C064EF73-6323-46BE-B749-22AFEE5041D4}" dt="2022-04-27T17:38:25.730" v="517" actId="478"/>
          <ac:spMkLst>
            <pc:docMk/>
            <pc:sldMk cId="2064086293" sldId="360"/>
            <ac:spMk id="8" creationId="{4F3BC82D-8F66-4ACA-B2F6-A61CCE487196}"/>
          </ac:spMkLst>
        </pc:spChg>
        <pc:spChg chg="add del mod">
          <ac:chgData name="Max Woolterton" userId="25088e9f67b77977" providerId="LiveId" clId="{C064EF73-6323-46BE-B749-22AFEE5041D4}" dt="2022-04-27T17:38:28.183" v="518" actId="478"/>
          <ac:spMkLst>
            <pc:docMk/>
            <pc:sldMk cId="2064086293" sldId="360"/>
            <ac:spMk id="19" creationId="{CB32F167-C7BF-447F-BF61-F9F78D4598D1}"/>
          </ac:spMkLst>
        </pc:spChg>
        <pc:grpChg chg="del">
          <ac:chgData name="Max Woolterton" userId="25088e9f67b77977" providerId="LiveId" clId="{C064EF73-6323-46BE-B749-22AFEE5041D4}" dt="2022-04-27T17:26:02.844" v="270" actId="478"/>
          <ac:grpSpMkLst>
            <pc:docMk/>
            <pc:sldMk cId="2064086293" sldId="360"/>
            <ac:grpSpMk id="7" creationId="{699E9DF8-0AA5-42CD-9BB8-CC55181663B8}"/>
          </ac:grpSpMkLst>
        </pc:grpChg>
        <pc:picChg chg="add mod">
          <ac:chgData name="Max Woolterton" userId="25088e9f67b77977" providerId="LiveId" clId="{C064EF73-6323-46BE-B749-22AFEE5041D4}" dt="2022-04-27T17:39:40.424" v="539" actId="1076"/>
          <ac:picMkLst>
            <pc:docMk/>
            <pc:sldMk cId="2064086293" sldId="360"/>
            <ac:picMk id="3" creationId="{A1A3A2E1-2F65-4D10-91C7-B5F2325B7DC4}"/>
          </ac:picMkLst>
        </pc:picChg>
        <pc:picChg chg="add mod">
          <ac:chgData name="Max Woolterton" userId="25088e9f67b77977" providerId="LiveId" clId="{C064EF73-6323-46BE-B749-22AFEE5041D4}" dt="2022-04-27T17:39:40.424" v="539" actId="1076"/>
          <ac:picMkLst>
            <pc:docMk/>
            <pc:sldMk cId="2064086293" sldId="360"/>
            <ac:picMk id="9" creationId="{7EA58AF7-3CE1-435D-9432-A5D1B2B3D942}"/>
          </ac:picMkLst>
        </pc:picChg>
        <pc:picChg chg="add mod">
          <ac:chgData name="Max Woolterton" userId="25088e9f67b77977" providerId="LiveId" clId="{C064EF73-6323-46BE-B749-22AFEE5041D4}" dt="2022-04-27T17:39:40.424" v="539" actId="1076"/>
          <ac:picMkLst>
            <pc:docMk/>
            <pc:sldMk cId="2064086293" sldId="360"/>
            <ac:picMk id="11" creationId="{AA235759-70FA-4E94-8F52-C3B77DB83BAF}"/>
          </ac:picMkLst>
        </pc:picChg>
        <pc:picChg chg="add mod">
          <ac:chgData name="Max Woolterton" userId="25088e9f67b77977" providerId="LiveId" clId="{C064EF73-6323-46BE-B749-22AFEE5041D4}" dt="2022-04-27T17:39:40.424" v="539" actId="1076"/>
          <ac:picMkLst>
            <pc:docMk/>
            <pc:sldMk cId="2064086293" sldId="360"/>
            <ac:picMk id="13" creationId="{2454E0D5-8F07-430D-9231-D0F0C6A33D27}"/>
          </ac:picMkLst>
        </pc:picChg>
        <pc:picChg chg="add mod">
          <ac:chgData name="Max Woolterton" userId="25088e9f67b77977" providerId="LiveId" clId="{C064EF73-6323-46BE-B749-22AFEE5041D4}" dt="2022-04-27T17:39:40.424" v="539" actId="1076"/>
          <ac:picMkLst>
            <pc:docMk/>
            <pc:sldMk cId="2064086293" sldId="360"/>
            <ac:picMk id="15" creationId="{949E489E-111F-4269-8E67-CC2C258CD864}"/>
          </ac:picMkLst>
        </pc:picChg>
        <pc:picChg chg="add mod">
          <ac:chgData name="Max Woolterton" userId="25088e9f67b77977" providerId="LiveId" clId="{C064EF73-6323-46BE-B749-22AFEE5041D4}" dt="2022-04-27T17:39:40.424" v="539" actId="1076"/>
          <ac:picMkLst>
            <pc:docMk/>
            <pc:sldMk cId="2064086293" sldId="360"/>
            <ac:picMk id="17" creationId="{F781A860-82A3-47E1-94F6-C5405B3FDD0F}"/>
          </ac:picMkLst>
        </pc:picChg>
      </pc:sldChg>
      <pc:sldChg chg="addSp delSp modSp add mod modTransition">
        <pc:chgData name="Max Woolterton" userId="25088e9f67b77977" providerId="LiveId" clId="{C064EF73-6323-46BE-B749-22AFEE5041D4}" dt="2022-04-28T13:13:58.901" v="2122"/>
        <pc:sldMkLst>
          <pc:docMk/>
          <pc:sldMk cId="283230391" sldId="361"/>
        </pc:sldMkLst>
        <pc:spChg chg="add mod">
          <ac:chgData name="Max Woolterton" userId="25088e9f67b77977" providerId="LiveId" clId="{C064EF73-6323-46BE-B749-22AFEE5041D4}" dt="2022-04-27T17:30:25.377" v="327" actId="1076"/>
          <ac:spMkLst>
            <pc:docMk/>
            <pc:sldMk cId="283230391" sldId="361"/>
            <ac:spMk id="2" creationId="{86B473BA-89FC-415A-8A3D-8FE1A433A974}"/>
          </ac:spMkLst>
        </pc:spChg>
        <pc:grpChg chg="del">
          <ac:chgData name="Max Woolterton" userId="25088e9f67b77977" providerId="LiveId" clId="{C064EF73-6323-46BE-B749-22AFEE5041D4}" dt="2022-04-27T17:27:06.976" v="280" actId="478"/>
          <ac:grpSpMkLst>
            <pc:docMk/>
            <pc:sldMk cId="283230391" sldId="361"/>
            <ac:grpSpMk id="7" creationId="{699E9DF8-0AA5-42CD-9BB8-CC55181663B8}"/>
          </ac:grpSpMkLst>
        </pc:grpChg>
      </pc:sldChg>
      <pc:sldChg chg="modSp add mod modTransition">
        <pc:chgData name="Max Woolterton" userId="25088e9f67b77977" providerId="LiveId" clId="{C064EF73-6323-46BE-B749-22AFEE5041D4}" dt="2022-04-28T13:13:58.901" v="2122"/>
        <pc:sldMkLst>
          <pc:docMk/>
          <pc:sldMk cId="1013882675" sldId="362"/>
        </pc:sldMkLst>
        <pc:spChg chg="mod">
          <ac:chgData name="Max Woolterton" userId="25088e9f67b77977" providerId="LiveId" clId="{C064EF73-6323-46BE-B749-22AFEE5041D4}" dt="2022-04-27T17:33:25.288" v="480" actId="1076"/>
          <ac:spMkLst>
            <pc:docMk/>
            <pc:sldMk cId="1013882675" sldId="362"/>
            <ac:spMk id="2" creationId="{86B473BA-89FC-415A-8A3D-8FE1A433A974}"/>
          </ac:spMkLst>
        </pc:spChg>
      </pc:sldChg>
      <pc:sldChg chg="addSp delSp modSp add mod modTransition">
        <pc:chgData name="Max Woolterton" userId="25088e9f67b77977" providerId="LiveId" clId="{C064EF73-6323-46BE-B749-22AFEE5041D4}" dt="2022-04-28T13:13:58.901" v="2122"/>
        <pc:sldMkLst>
          <pc:docMk/>
          <pc:sldMk cId="2434362527" sldId="363"/>
        </pc:sldMkLst>
        <pc:spChg chg="del mod">
          <ac:chgData name="Max Woolterton" userId="25088e9f67b77977" providerId="LiveId" clId="{C064EF73-6323-46BE-B749-22AFEE5041D4}" dt="2022-04-27T17:34:08.192" v="483" actId="478"/>
          <ac:spMkLst>
            <pc:docMk/>
            <pc:sldMk cId="2434362527" sldId="363"/>
            <ac:spMk id="2" creationId="{86B473BA-89FC-415A-8A3D-8FE1A433A974}"/>
          </ac:spMkLst>
        </pc:spChg>
        <pc:spChg chg="add del mod">
          <ac:chgData name="Max Woolterton" userId="25088e9f67b77977" providerId="LiveId" clId="{C064EF73-6323-46BE-B749-22AFEE5041D4}" dt="2022-04-27T17:34:10.784" v="484" actId="478"/>
          <ac:spMkLst>
            <pc:docMk/>
            <pc:sldMk cId="2434362527" sldId="363"/>
            <ac:spMk id="4" creationId="{6D1AED2B-6A31-4B48-BB85-2DD6C6BB6F78}"/>
          </ac:spMkLst>
        </pc:spChg>
        <pc:spChg chg="del mod">
          <ac:chgData name="Max Woolterton" userId="25088e9f67b77977" providerId="LiveId" clId="{C064EF73-6323-46BE-B749-22AFEE5041D4}" dt="2022-04-27T17:34:08.192" v="483" actId="478"/>
          <ac:spMkLst>
            <pc:docMk/>
            <pc:sldMk cId="2434362527" sldId="363"/>
            <ac:spMk id="8" creationId="{4F3BC82D-8F66-4ACA-B2F6-A61CCE487196}"/>
          </ac:spMkLst>
        </pc:spChg>
        <pc:picChg chg="add mod">
          <ac:chgData name="Max Woolterton" userId="25088e9f67b77977" providerId="LiveId" clId="{C064EF73-6323-46BE-B749-22AFEE5041D4}" dt="2022-04-27T17:34:31.728" v="491" actId="14100"/>
          <ac:picMkLst>
            <pc:docMk/>
            <pc:sldMk cId="2434362527" sldId="363"/>
            <ac:picMk id="6" creationId="{636F811D-B090-4404-9B35-DA92DEC217E3}"/>
          </ac:picMkLst>
        </pc:picChg>
        <pc:picChg chg="add mod">
          <ac:chgData name="Max Woolterton" userId="25088e9f67b77977" providerId="LiveId" clId="{C064EF73-6323-46BE-B749-22AFEE5041D4}" dt="2022-04-27T17:35:13.361" v="499" actId="1076"/>
          <ac:picMkLst>
            <pc:docMk/>
            <pc:sldMk cId="2434362527" sldId="363"/>
            <ac:picMk id="9" creationId="{23E05517-03CC-4449-8AB0-A5C9B704887B}"/>
          </ac:picMkLst>
        </pc:picChg>
      </pc:sldChg>
      <pc:sldChg chg="addSp modSp add mod ord">
        <pc:chgData name="Max Woolterton" userId="25088e9f67b77977" providerId="LiveId" clId="{C064EF73-6323-46BE-B749-22AFEE5041D4}" dt="2022-05-02T14:58:50.920" v="3437" actId="20577"/>
        <pc:sldMkLst>
          <pc:docMk/>
          <pc:sldMk cId="2277132796" sldId="364"/>
        </pc:sldMkLst>
        <pc:spChg chg="mod">
          <ac:chgData name="Max Woolterton" userId="25088e9f67b77977" providerId="LiveId" clId="{C064EF73-6323-46BE-B749-22AFEE5041D4}" dt="2022-05-02T14:58:31.425" v="3402" actId="20577"/>
          <ac:spMkLst>
            <pc:docMk/>
            <pc:sldMk cId="2277132796" sldId="364"/>
            <ac:spMk id="2" creationId="{C66415AB-4B8B-452A-8A0A-C4728E4D92AB}"/>
          </ac:spMkLst>
        </pc:spChg>
        <pc:spChg chg="add mod">
          <ac:chgData name="Max Woolterton" userId="25088e9f67b77977" providerId="LiveId" clId="{C064EF73-6323-46BE-B749-22AFEE5041D4}" dt="2022-05-02T14:58:50.920" v="3437" actId="20577"/>
          <ac:spMkLst>
            <pc:docMk/>
            <pc:sldMk cId="2277132796" sldId="364"/>
            <ac:spMk id="36" creationId="{CB6D99AC-1861-7B7E-0DFC-2106FE1D657E}"/>
          </ac:spMkLst>
        </pc:spChg>
      </pc:sldChg>
      <pc:sldChg chg="modSp add mod modShow">
        <pc:chgData name="Max Woolterton" userId="25088e9f67b77977" providerId="LiveId" clId="{C064EF73-6323-46BE-B749-22AFEE5041D4}" dt="2022-04-28T12:48:26.666" v="1902" actId="729"/>
        <pc:sldMkLst>
          <pc:docMk/>
          <pc:sldMk cId="865713898" sldId="365"/>
        </pc:sldMkLst>
        <pc:spChg chg="mod">
          <ac:chgData name="Max Woolterton" userId="25088e9f67b77977" providerId="LiveId" clId="{C064EF73-6323-46BE-B749-22AFEE5041D4}" dt="2022-04-27T17:45:08.348" v="710" actId="1076"/>
          <ac:spMkLst>
            <pc:docMk/>
            <pc:sldMk cId="865713898" sldId="365"/>
            <ac:spMk id="2" creationId="{C66415AB-4B8B-452A-8A0A-C4728E4D92AB}"/>
          </ac:spMkLst>
        </pc:spChg>
      </pc:sldChg>
      <pc:sldChg chg="modSp add mod modTransition">
        <pc:chgData name="Max Woolterton" userId="25088e9f67b77977" providerId="LiveId" clId="{C064EF73-6323-46BE-B749-22AFEE5041D4}" dt="2022-04-28T13:16:06.957" v="2132"/>
        <pc:sldMkLst>
          <pc:docMk/>
          <pc:sldMk cId="1114585823" sldId="366"/>
        </pc:sldMkLst>
        <pc:spChg chg="mod">
          <ac:chgData name="Max Woolterton" userId="25088e9f67b77977" providerId="LiveId" clId="{C064EF73-6323-46BE-B749-22AFEE5041D4}" dt="2022-04-27T17:44:08.138" v="656" actId="1076"/>
          <ac:spMkLst>
            <pc:docMk/>
            <pc:sldMk cId="1114585823" sldId="366"/>
            <ac:spMk id="2" creationId="{C66415AB-4B8B-452A-8A0A-C4728E4D92AB}"/>
          </ac:spMkLst>
        </pc:spChg>
      </pc:sldChg>
      <pc:sldChg chg="add del">
        <pc:chgData name="Max Woolterton" userId="25088e9f67b77977" providerId="LiveId" clId="{C064EF73-6323-46BE-B749-22AFEE5041D4}" dt="2022-04-27T17:56:02" v="1208" actId="47"/>
        <pc:sldMkLst>
          <pc:docMk/>
          <pc:sldMk cId="1455975539" sldId="367"/>
        </pc:sldMkLst>
      </pc:sldChg>
      <pc:sldChg chg="addSp delSp modSp add del mod ord">
        <pc:chgData name="Max Woolterton" userId="25088e9f67b77977" providerId="LiveId" clId="{C064EF73-6323-46BE-B749-22AFEE5041D4}" dt="2022-04-28T11:45:25.543" v="1821" actId="47"/>
        <pc:sldMkLst>
          <pc:docMk/>
          <pc:sldMk cId="3509860011" sldId="367"/>
        </pc:sldMkLst>
        <pc:spChg chg="mod">
          <ac:chgData name="Max Woolterton" userId="25088e9f67b77977" providerId="LiveId" clId="{C064EF73-6323-46BE-B749-22AFEE5041D4}" dt="2022-04-27T18:14:29.277" v="1513" actId="13822"/>
          <ac:spMkLst>
            <pc:docMk/>
            <pc:sldMk cId="3509860011" sldId="367"/>
            <ac:spMk id="4" creationId="{C7365627-2B6B-4F72-9C3B-FFD81E8C0C90}"/>
          </ac:spMkLst>
        </pc:spChg>
        <pc:spChg chg="del">
          <ac:chgData name="Max Woolterton" userId="25088e9f67b77977" providerId="LiveId" clId="{C064EF73-6323-46BE-B749-22AFEE5041D4}" dt="2022-04-27T18:08:15.994" v="1378" actId="478"/>
          <ac:spMkLst>
            <pc:docMk/>
            <pc:sldMk cId="3509860011" sldId="367"/>
            <ac:spMk id="5" creationId="{9000169C-B254-4AE9-B46D-E9E148334620}"/>
          </ac:spMkLst>
        </pc:spChg>
        <pc:spChg chg="mod">
          <ac:chgData name="Max Woolterton" userId="25088e9f67b77977" providerId="LiveId" clId="{C064EF73-6323-46BE-B749-22AFEE5041D4}" dt="2022-04-27T18:14:29.277" v="1513" actId="13822"/>
          <ac:spMkLst>
            <pc:docMk/>
            <pc:sldMk cId="3509860011" sldId="367"/>
            <ac:spMk id="6" creationId="{00F30EDE-0B94-43DD-9588-D55005F8BA36}"/>
          </ac:spMkLst>
        </pc:spChg>
        <pc:spChg chg="del">
          <ac:chgData name="Max Woolterton" userId="25088e9f67b77977" providerId="LiveId" clId="{C064EF73-6323-46BE-B749-22AFEE5041D4}" dt="2022-04-27T18:11:48.368" v="1450" actId="478"/>
          <ac:spMkLst>
            <pc:docMk/>
            <pc:sldMk cId="3509860011" sldId="367"/>
            <ac:spMk id="7" creationId="{138B7079-8A79-4139-A4D0-26F9C375F796}"/>
          </ac:spMkLst>
        </pc:spChg>
        <pc:spChg chg="del">
          <ac:chgData name="Max Woolterton" userId="25088e9f67b77977" providerId="LiveId" clId="{C064EF73-6323-46BE-B749-22AFEE5041D4}" dt="2022-04-27T18:06:40.947" v="1349" actId="478"/>
          <ac:spMkLst>
            <pc:docMk/>
            <pc:sldMk cId="3509860011" sldId="367"/>
            <ac:spMk id="8" creationId="{E461FFE4-FEDC-41B1-AEF9-F0F9974D8322}"/>
          </ac:spMkLst>
        </pc:spChg>
        <pc:spChg chg="del">
          <ac:chgData name="Max Woolterton" userId="25088e9f67b77977" providerId="LiveId" clId="{C064EF73-6323-46BE-B749-22AFEE5041D4}" dt="2022-04-27T18:06:44.342" v="1350" actId="478"/>
          <ac:spMkLst>
            <pc:docMk/>
            <pc:sldMk cId="3509860011" sldId="367"/>
            <ac:spMk id="9" creationId="{7EFC7840-AB31-4A3D-A157-9206126E5A0E}"/>
          </ac:spMkLst>
        </pc:spChg>
        <pc:spChg chg="mod">
          <ac:chgData name="Max Woolterton" userId="25088e9f67b77977" providerId="LiveId" clId="{C064EF73-6323-46BE-B749-22AFEE5041D4}" dt="2022-04-27T18:14:29.277" v="1513" actId="13822"/>
          <ac:spMkLst>
            <pc:docMk/>
            <pc:sldMk cId="3509860011" sldId="367"/>
            <ac:spMk id="10" creationId="{D278EDF8-634C-43F5-8EF7-BCF05851CFCB}"/>
          </ac:spMkLst>
        </pc:spChg>
        <pc:spChg chg="del">
          <ac:chgData name="Max Woolterton" userId="25088e9f67b77977" providerId="LiveId" clId="{C064EF73-6323-46BE-B749-22AFEE5041D4}" dt="2022-04-27T18:07:10.973" v="1361" actId="478"/>
          <ac:spMkLst>
            <pc:docMk/>
            <pc:sldMk cId="3509860011" sldId="367"/>
            <ac:spMk id="11" creationId="{CFED1E0B-3A44-48C2-BBFE-AB5C196AE308}"/>
          </ac:spMkLst>
        </pc:spChg>
        <pc:spChg chg="del">
          <ac:chgData name="Max Woolterton" userId="25088e9f67b77977" providerId="LiveId" clId="{C064EF73-6323-46BE-B749-22AFEE5041D4}" dt="2022-04-27T18:07:20.599" v="1366" actId="478"/>
          <ac:spMkLst>
            <pc:docMk/>
            <pc:sldMk cId="3509860011" sldId="367"/>
            <ac:spMk id="12" creationId="{0689DDBB-1369-4C3A-930D-8DCC5019986E}"/>
          </ac:spMkLst>
        </pc:spChg>
        <pc:spChg chg="mod">
          <ac:chgData name="Max Woolterton" userId="25088e9f67b77977" providerId="LiveId" clId="{C064EF73-6323-46BE-B749-22AFEE5041D4}" dt="2022-04-27T18:15:02.334" v="1515" actId="207"/>
          <ac:spMkLst>
            <pc:docMk/>
            <pc:sldMk cId="3509860011" sldId="367"/>
            <ac:spMk id="13" creationId="{D9EFF264-4421-4966-B18A-E07BA1EA0B46}"/>
          </ac:spMkLst>
        </pc:spChg>
        <pc:spChg chg="del mod">
          <ac:chgData name="Max Woolterton" userId="25088e9f67b77977" providerId="LiveId" clId="{C064EF73-6323-46BE-B749-22AFEE5041D4}" dt="2022-04-27T18:07:08.749" v="1359" actId="478"/>
          <ac:spMkLst>
            <pc:docMk/>
            <pc:sldMk cId="3509860011" sldId="367"/>
            <ac:spMk id="17" creationId="{2ECE030C-87A1-42C7-9636-98E0588DD43A}"/>
          </ac:spMkLst>
        </pc:spChg>
        <pc:spChg chg="del">
          <ac:chgData name="Max Woolterton" userId="25088e9f67b77977" providerId="LiveId" clId="{C064EF73-6323-46BE-B749-22AFEE5041D4}" dt="2022-04-27T18:11:48.368" v="1450" actId="478"/>
          <ac:spMkLst>
            <pc:docMk/>
            <pc:sldMk cId="3509860011" sldId="367"/>
            <ac:spMk id="28" creationId="{AD3C9849-41CA-41E0-BE24-92A51B4E299D}"/>
          </ac:spMkLst>
        </pc:spChg>
        <pc:spChg chg="mod">
          <ac:chgData name="Max Woolterton" userId="25088e9f67b77977" providerId="LiveId" clId="{C064EF73-6323-46BE-B749-22AFEE5041D4}" dt="2022-04-27T18:15:02.334" v="1515" actId="207"/>
          <ac:spMkLst>
            <pc:docMk/>
            <pc:sldMk cId="3509860011" sldId="367"/>
            <ac:spMk id="49" creationId="{BB623552-BC6C-43D8-A377-F50FACA2EF19}"/>
          </ac:spMkLst>
        </pc:spChg>
        <pc:spChg chg="del">
          <ac:chgData name="Max Woolterton" userId="25088e9f67b77977" providerId="LiveId" clId="{C064EF73-6323-46BE-B749-22AFEE5041D4}" dt="2022-04-27T18:06:44.342" v="1350" actId="478"/>
          <ac:spMkLst>
            <pc:docMk/>
            <pc:sldMk cId="3509860011" sldId="367"/>
            <ac:spMk id="54" creationId="{6AA4C54D-EDB1-4A25-91D7-4E073671A28D}"/>
          </ac:spMkLst>
        </pc:spChg>
        <pc:spChg chg="del">
          <ac:chgData name="Max Woolterton" userId="25088e9f67b77977" providerId="LiveId" clId="{C064EF73-6323-46BE-B749-22AFEE5041D4}" dt="2022-04-27T18:07:10.143" v="1360" actId="478"/>
          <ac:spMkLst>
            <pc:docMk/>
            <pc:sldMk cId="3509860011" sldId="367"/>
            <ac:spMk id="57" creationId="{EA7C01F9-25E6-47E9-BDA9-94E54BDC2DB6}"/>
          </ac:spMkLst>
        </pc:spChg>
        <pc:spChg chg="add mod">
          <ac:chgData name="Max Woolterton" userId="25088e9f67b77977" providerId="LiveId" clId="{C064EF73-6323-46BE-B749-22AFEE5041D4}" dt="2022-04-27T18:11:43.704" v="1449" actId="1076"/>
          <ac:spMkLst>
            <pc:docMk/>
            <pc:sldMk cId="3509860011" sldId="367"/>
            <ac:spMk id="65" creationId="{EFA48FCA-BD83-44B8-9E69-CA76C27E9485}"/>
          </ac:spMkLst>
        </pc:spChg>
        <pc:spChg chg="del">
          <ac:chgData name="Max Woolterton" userId="25088e9f67b77977" providerId="LiveId" clId="{C064EF73-6323-46BE-B749-22AFEE5041D4}" dt="2022-04-27T18:06:20.862" v="1348" actId="478"/>
          <ac:spMkLst>
            <pc:docMk/>
            <pc:sldMk cId="3509860011" sldId="367"/>
            <ac:spMk id="66" creationId="{FD264435-32C1-4C7B-AB88-6CA51FED64A8}"/>
          </ac:spMkLst>
        </pc:spChg>
        <pc:spChg chg="add mod">
          <ac:chgData name="Max Woolterton" userId="25088e9f67b77977" providerId="LiveId" clId="{C064EF73-6323-46BE-B749-22AFEE5041D4}" dt="2022-04-27T18:10:44.724" v="1429" actId="571"/>
          <ac:spMkLst>
            <pc:docMk/>
            <pc:sldMk cId="3509860011" sldId="367"/>
            <ac:spMk id="83" creationId="{5795B6FE-5844-4442-9B18-52433F9FD407}"/>
          </ac:spMkLst>
        </pc:spChg>
        <pc:spChg chg="add mod">
          <ac:chgData name="Max Woolterton" userId="25088e9f67b77977" providerId="LiveId" clId="{C064EF73-6323-46BE-B749-22AFEE5041D4}" dt="2022-04-27T18:12:30.425" v="1464" actId="1076"/>
          <ac:spMkLst>
            <pc:docMk/>
            <pc:sldMk cId="3509860011" sldId="367"/>
            <ac:spMk id="105" creationId="{EFFFFEAC-9EEC-4A0D-B15D-2FAEA2225E9E}"/>
          </ac:spMkLst>
        </pc:spChg>
        <pc:spChg chg="del">
          <ac:chgData name="Max Woolterton" userId="25088e9f67b77977" providerId="LiveId" clId="{C064EF73-6323-46BE-B749-22AFEE5041D4}" dt="2022-04-27T18:06:40.947" v="1349" actId="478"/>
          <ac:spMkLst>
            <pc:docMk/>
            <pc:sldMk cId="3509860011" sldId="367"/>
            <ac:spMk id="119" creationId="{C5D58405-30A9-4E77-93EC-B16A8C1599B9}"/>
          </ac:spMkLst>
        </pc:spChg>
        <pc:spChg chg="add mod">
          <ac:chgData name="Max Woolterton" userId="25088e9f67b77977" providerId="LiveId" clId="{C064EF73-6323-46BE-B749-22AFEE5041D4}" dt="2022-04-27T18:14:19.785" v="1512" actId="13822"/>
          <ac:spMkLst>
            <pc:docMk/>
            <pc:sldMk cId="3509860011" sldId="367"/>
            <ac:spMk id="121" creationId="{8C0E0462-EBF2-47F5-9C00-66F9618B54EC}"/>
          </ac:spMkLst>
        </pc:spChg>
        <pc:spChg chg="add mod">
          <ac:chgData name="Max Woolterton" userId="25088e9f67b77977" providerId="LiveId" clId="{C064EF73-6323-46BE-B749-22AFEE5041D4}" dt="2022-04-27T18:14:19.785" v="1512" actId="13822"/>
          <ac:spMkLst>
            <pc:docMk/>
            <pc:sldMk cId="3509860011" sldId="367"/>
            <ac:spMk id="122" creationId="{6FD5A71D-B35D-4687-932C-9BAE901C456F}"/>
          </ac:spMkLst>
        </pc:spChg>
        <pc:spChg chg="add del mod topLvl">
          <ac:chgData name="Max Woolterton" userId="25088e9f67b77977" providerId="LiveId" clId="{C064EF73-6323-46BE-B749-22AFEE5041D4}" dt="2022-04-28T11:26:27.120" v="1733" actId="478"/>
          <ac:spMkLst>
            <pc:docMk/>
            <pc:sldMk cId="3509860011" sldId="367"/>
            <ac:spMk id="134" creationId="{1E53AACB-A0A7-4808-B4FE-827EF5D6B19D}"/>
          </ac:spMkLst>
        </pc:spChg>
        <pc:spChg chg="add mod">
          <ac:chgData name="Max Woolterton" userId="25088e9f67b77977" providerId="LiveId" clId="{C064EF73-6323-46BE-B749-22AFEE5041D4}" dt="2022-04-27T18:15:17.150" v="1518" actId="571"/>
          <ac:spMkLst>
            <pc:docMk/>
            <pc:sldMk cId="3509860011" sldId="367"/>
            <ac:spMk id="138" creationId="{578F4330-5EA0-42BF-B34E-90B516000675}"/>
          </ac:spMkLst>
        </pc:spChg>
        <pc:spChg chg="add mod">
          <ac:chgData name="Max Woolterton" userId="25088e9f67b77977" providerId="LiveId" clId="{C064EF73-6323-46BE-B749-22AFEE5041D4}" dt="2022-04-27T18:15:17.150" v="1518" actId="571"/>
          <ac:spMkLst>
            <pc:docMk/>
            <pc:sldMk cId="3509860011" sldId="367"/>
            <ac:spMk id="140" creationId="{3C26AE14-49E3-4344-85DF-F1DF9CCFDE73}"/>
          </ac:spMkLst>
        </pc:spChg>
        <pc:spChg chg="add del mod topLvl">
          <ac:chgData name="Max Woolterton" userId="25088e9f67b77977" providerId="LiveId" clId="{C064EF73-6323-46BE-B749-22AFEE5041D4}" dt="2022-04-28T11:26:26.480" v="1732" actId="478"/>
          <ac:spMkLst>
            <pc:docMk/>
            <pc:sldMk cId="3509860011" sldId="367"/>
            <ac:spMk id="143" creationId="{624B0610-398E-49B9-8804-93B3017BE04D}"/>
          </ac:spMkLst>
        </pc:spChg>
        <pc:spChg chg="add mod topLvl">
          <ac:chgData name="Max Woolterton" userId="25088e9f67b77977" providerId="LiveId" clId="{C064EF73-6323-46BE-B749-22AFEE5041D4}" dt="2022-04-28T11:28:21.052" v="1744" actId="164"/>
          <ac:spMkLst>
            <pc:docMk/>
            <pc:sldMk cId="3509860011" sldId="367"/>
            <ac:spMk id="146" creationId="{7FE6EEDA-FB5D-4DC2-A3A8-90B082BC3B40}"/>
          </ac:spMkLst>
        </pc:spChg>
        <pc:spChg chg="mod">
          <ac:chgData name="Max Woolterton" userId="25088e9f67b77977" providerId="LiveId" clId="{C064EF73-6323-46BE-B749-22AFEE5041D4}" dt="2022-04-27T18:15:32.130" v="1523" actId="13822"/>
          <ac:spMkLst>
            <pc:docMk/>
            <pc:sldMk cId="3509860011" sldId="367"/>
            <ac:spMk id="148" creationId="{00A835EA-6D43-4629-9D1A-EAD7838C5C8A}"/>
          </ac:spMkLst>
        </pc:spChg>
        <pc:spChg chg="add del mod">
          <ac:chgData name="Max Woolterton" userId="25088e9f67b77977" providerId="LiveId" clId="{C064EF73-6323-46BE-B749-22AFEE5041D4}" dt="2022-04-27T18:15:53.216" v="1530" actId="478"/>
          <ac:spMkLst>
            <pc:docMk/>
            <pc:sldMk cId="3509860011" sldId="367"/>
            <ac:spMk id="150" creationId="{DFF82997-B816-4603-B2E9-86086AE3B42E}"/>
          </ac:spMkLst>
        </pc:spChg>
        <pc:spChg chg="add del mod topLvl">
          <ac:chgData name="Max Woolterton" userId="25088e9f67b77977" providerId="LiveId" clId="{C064EF73-6323-46BE-B749-22AFEE5041D4}" dt="2022-04-28T11:26:27.723" v="1734" actId="478"/>
          <ac:spMkLst>
            <pc:docMk/>
            <pc:sldMk cId="3509860011" sldId="367"/>
            <ac:spMk id="151" creationId="{D5127B2F-D9AB-4572-9F27-17047BD65185}"/>
          </ac:spMkLst>
        </pc:spChg>
        <pc:spChg chg="add del mod">
          <ac:chgData name="Max Woolterton" userId="25088e9f67b77977" providerId="LiveId" clId="{C064EF73-6323-46BE-B749-22AFEE5041D4}" dt="2022-04-28T11:29:38.901" v="1760" actId="478"/>
          <ac:spMkLst>
            <pc:docMk/>
            <pc:sldMk cId="3509860011" sldId="367"/>
            <ac:spMk id="152" creationId="{AB736643-BC64-4EC7-9EFA-3ACB6D5263D2}"/>
          </ac:spMkLst>
        </pc:spChg>
        <pc:spChg chg="add del mod">
          <ac:chgData name="Max Woolterton" userId="25088e9f67b77977" providerId="LiveId" clId="{C064EF73-6323-46BE-B749-22AFEE5041D4}" dt="2022-04-28T11:29:38.901" v="1760" actId="478"/>
          <ac:spMkLst>
            <pc:docMk/>
            <pc:sldMk cId="3509860011" sldId="367"/>
            <ac:spMk id="154" creationId="{67CE7FE4-C586-41CB-87B2-E1806EE2997F}"/>
          </ac:spMkLst>
        </pc:spChg>
        <pc:spChg chg="add del mod topLvl">
          <ac:chgData name="Max Woolterton" userId="25088e9f67b77977" providerId="LiveId" clId="{C064EF73-6323-46BE-B749-22AFEE5041D4}" dt="2022-04-28T11:29:38.901" v="1760" actId="478"/>
          <ac:spMkLst>
            <pc:docMk/>
            <pc:sldMk cId="3509860011" sldId="367"/>
            <ac:spMk id="155" creationId="{4EB5B426-9308-4EFE-A0C4-F94E5E9CD9BE}"/>
          </ac:spMkLst>
        </pc:spChg>
        <pc:spChg chg="add del mod topLvl">
          <ac:chgData name="Max Woolterton" userId="25088e9f67b77977" providerId="LiveId" clId="{C064EF73-6323-46BE-B749-22AFEE5041D4}" dt="2022-04-28T11:29:38.901" v="1760" actId="478"/>
          <ac:spMkLst>
            <pc:docMk/>
            <pc:sldMk cId="3509860011" sldId="367"/>
            <ac:spMk id="156" creationId="{770B2534-CE2E-41BB-903F-0C1CE16CCE0E}"/>
          </ac:spMkLst>
        </pc:spChg>
        <pc:spChg chg="add del mod">
          <ac:chgData name="Max Woolterton" userId="25088e9f67b77977" providerId="LiveId" clId="{C064EF73-6323-46BE-B749-22AFEE5041D4}" dt="2022-04-28T11:29:38.901" v="1760" actId="478"/>
          <ac:spMkLst>
            <pc:docMk/>
            <pc:sldMk cId="3509860011" sldId="367"/>
            <ac:spMk id="158" creationId="{A0FC8968-7871-41FC-ACFD-84EB927B9587}"/>
          </ac:spMkLst>
        </pc:spChg>
        <pc:spChg chg="add del mod">
          <ac:chgData name="Max Woolterton" userId="25088e9f67b77977" providerId="LiveId" clId="{C064EF73-6323-46BE-B749-22AFEE5041D4}" dt="2022-04-28T11:29:38.901" v="1760" actId="478"/>
          <ac:spMkLst>
            <pc:docMk/>
            <pc:sldMk cId="3509860011" sldId="367"/>
            <ac:spMk id="159" creationId="{DB093D23-66DC-45EB-BAAC-FCDF972E72C4}"/>
          </ac:spMkLst>
        </pc:spChg>
        <pc:spChg chg="add del mod">
          <ac:chgData name="Max Woolterton" userId="25088e9f67b77977" providerId="LiveId" clId="{C064EF73-6323-46BE-B749-22AFEE5041D4}" dt="2022-04-28T11:29:38.901" v="1760" actId="478"/>
          <ac:spMkLst>
            <pc:docMk/>
            <pc:sldMk cId="3509860011" sldId="367"/>
            <ac:spMk id="161" creationId="{5DE35DF8-DC54-44ED-9710-29E11154B120}"/>
          </ac:spMkLst>
        </pc:spChg>
        <pc:spChg chg="add del mod">
          <ac:chgData name="Max Woolterton" userId="25088e9f67b77977" providerId="LiveId" clId="{C064EF73-6323-46BE-B749-22AFEE5041D4}" dt="2022-04-28T11:29:38.901" v="1760" actId="478"/>
          <ac:spMkLst>
            <pc:docMk/>
            <pc:sldMk cId="3509860011" sldId="367"/>
            <ac:spMk id="162" creationId="{665B2EEC-2E15-4724-AB86-00A28790A47F}"/>
          </ac:spMkLst>
        </pc:spChg>
        <pc:spChg chg="add mod">
          <ac:chgData name="Max Woolterton" userId="25088e9f67b77977" providerId="LiveId" clId="{C064EF73-6323-46BE-B749-22AFEE5041D4}" dt="2022-04-28T11:29:31.229" v="1758" actId="13822"/>
          <ac:spMkLst>
            <pc:docMk/>
            <pc:sldMk cId="3509860011" sldId="367"/>
            <ac:spMk id="163" creationId="{AF62243B-C26E-4C3F-906B-54779A4B8A08}"/>
          </ac:spMkLst>
        </pc:spChg>
        <pc:spChg chg="add mod topLvl">
          <ac:chgData name="Max Woolterton" userId="25088e9f67b77977" providerId="LiveId" clId="{C064EF73-6323-46BE-B749-22AFEE5041D4}" dt="2022-04-28T11:29:27.179" v="1757" actId="13822"/>
          <ac:spMkLst>
            <pc:docMk/>
            <pc:sldMk cId="3509860011" sldId="367"/>
            <ac:spMk id="164" creationId="{148ED05A-4F96-4151-A154-311FF01683B4}"/>
          </ac:spMkLst>
        </pc:spChg>
        <pc:spChg chg="add mod">
          <ac:chgData name="Max Woolterton" userId="25088e9f67b77977" providerId="LiveId" clId="{C064EF73-6323-46BE-B749-22AFEE5041D4}" dt="2022-04-28T11:29:23.949" v="1756" actId="13822"/>
          <ac:spMkLst>
            <pc:docMk/>
            <pc:sldMk cId="3509860011" sldId="367"/>
            <ac:spMk id="165" creationId="{8DD8BF5C-2302-4EF0-A827-4A88860F5C85}"/>
          </ac:spMkLst>
        </pc:spChg>
        <pc:spChg chg="mod">
          <ac:chgData name="Max Woolterton" userId="25088e9f67b77977" providerId="LiveId" clId="{C064EF73-6323-46BE-B749-22AFEE5041D4}" dt="2022-04-27T18:05:45.687" v="1334" actId="1076"/>
          <ac:spMkLst>
            <pc:docMk/>
            <pc:sldMk cId="3509860011" sldId="367"/>
            <ac:spMk id="174" creationId="{E8A7289E-8165-4A07-A8B1-2F02F548453A}"/>
          </ac:spMkLst>
        </pc:spChg>
        <pc:grpChg chg="add del mod">
          <ac:chgData name="Max Woolterton" userId="25088e9f67b77977" providerId="LiveId" clId="{C064EF73-6323-46BE-B749-22AFEE5041D4}" dt="2022-04-28T11:25:52.292" v="1727" actId="165"/>
          <ac:grpSpMkLst>
            <pc:docMk/>
            <pc:sldMk cId="3509860011" sldId="367"/>
            <ac:grpSpMk id="132" creationId="{2705D62F-D6D7-4FC2-B80C-B347FCA4DC99}"/>
          </ac:grpSpMkLst>
        </pc:grpChg>
        <pc:grpChg chg="add del mod">
          <ac:chgData name="Max Woolterton" userId="25088e9f67b77977" providerId="LiveId" clId="{C064EF73-6323-46BE-B749-22AFEE5041D4}" dt="2022-04-28T11:27:37.872" v="1741" actId="165"/>
          <ac:grpSpMkLst>
            <pc:docMk/>
            <pc:sldMk cId="3509860011" sldId="367"/>
            <ac:grpSpMk id="135" creationId="{E750925C-7E37-4CB9-AACA-4C4C06FB3317}"/>
          </ac:grpSpMkLst>
        </pc:grpChg>
        <pc:grpChg chg="add del mod">
          <ac:chgData name="Max Woolterton" userId="25088e9f67b77977" providerId="LiveId" clId="{C064EF73-6323-46BE-B749-22AFEE5041D4}" dt="2022-04-28T11:29:38.901" v="1760" actId="478"/>
          <ac:grpSpMkLst>
            <pc:docMk/>
            <pc:sldMk cId="3509860011" sldId="367"/>
            <ac:grpSpMk id="137" creationId="{F861FF2C-3E72-47D8-B5B4-7381B8F68F65}"/>
          </ac:grpSpMkLst>
        </pc:grpChg>
        <pc:cxnChg chg="mod">
          <ac:chgData name="Max Woolterton" userId="25088e9f67b77977" providerId="LiveId" clId="{C064EF73-6323-46BE-B749-22AFEE5041D4}" dt="2022-04-27T18:11:43.704" v="1449" actId="1076"/>
          <ac:cxnSpMkLst>
            <pc:docMk/>
            <pc:sldMk cId="3509860011" sldId="367"/>
            <ac:cxnSpMk id="19" creationId="{04ACEB7B-B9C2-46A1-B0D8-91970B86F6FD}"/>
          </ac:cxnSpMkLst>
        </pc:cxnChg>
        <pc:cxnChg chg="del mod">
          <ac:chgData name="Max Woolterton" userId="25088e9f67b77977" providerId="LiveId" clId="{C064EF73-6323-46BE-B749-22AFEE5041D4}" dt="2022-04-27T18:07:15.564" v="1364" actId="478"/>
          <ac:cxnSpMkLst>
            <pc:docMk/>
            <pc:sldMk cId="3509860011" sldId="367"/>
            <ac:cxnSpMk id="20" creationId="{878A9F1C-C9DF-4205-9A47-27569579650E}"/>
          </ac:cxnSpMkLst>
        </pc:cxnChg>
        <pc:cxnChg chg="del mod">
          <ac:chgData name="Max Woolterton" userId="25088e9f67b77977" providerId="LiveId" clId="{C064EF73-6323-46BE-B749-22AFEE5041D4}" dt="2022-04-27T18:07:16.588" v="1365" actId="478"/>
          <ac:cxnSpMkLst>
            <pc:docMk/>
            <pc:sldMk cId="3509860011" sldId="367"/>
            <ac:cxnSpMk id="25" creationId="{999029E3-80F2-41D8-90BE-B02562F8FF94}"/>
          </ac:cxnSpMkLst>
        </pc:cxnChg>
        <pc:cxnChg chg="del mod">
          <ac:chgData name="Max Woolterton" userId="25088e9f67b77977" providerId="LiveId" clId="{C064EF73-6323-46BE-B749-22AFEE5041D4}" dt="2022-04-27T18:07:20.599" v="1366" actId="478"/>
          <ac:cxnSpMkLst>
            <pc:docMk/>
            <pc:sldMk cId="3509860011" sldId="367"/>
            <ac:cxnSpMk id="29" creationId="{2D37B178-7312-4884-93A6-ED9D36CDA9C7}"/>
          </ac:cxnSpMkLst>
        </pc:cxnChg>
        <pc:cxnChg chg="del mod">
          <ac:chgData name="Max Woolterton" userId="25088e9f67b77977" providerId="LiveId" clId="{C064EF73-6323-46BE-B749-22AFEE5041D4}" dt="2022-04-27T18:11:48.368" v="1450" actId="478"/>
          <ac:cxnSpMkLst>
            <pc:docMk/>
            <pc:sldMk cId="3509860011" sldId="367"/>
            <ac:cxnSpMk id="32" creationId="{43B5B266-FEE5-46C7-AA8D-51638C6C2318}"/>
          </ac:cxnSpMkLst>
        </pc:cxnChg>
        <pc:cxnChg chg="mod">
          <ac:chgData name="Max Woolterton" userId="25088e9f67b77977" providerId="LiveId" clId="{C064EF73-6323-46BE-B749-22AFEE5041D4}" dt="2022-04-27T18:12:48.132" v="1469" actId="1076"/>
          <ac:cxnSpMkLst>
            <pc:docMk/>
            <pc:sldMk cId="3509860011" sldId="367"/>
            <ac:cxnSpMk id="36" creationId="{1FAD4F2C-F6CE-4654-AE7C-4237118023C3}"/>
          </ac:cxnSpMkLst>
        </pc:cxnChg>
        <pc:cxnChg chg="del mod">
          <ac:chgData name="Max Woolterton" userId="25088e9f67b77977" providerId="LiveId" clId="{C064EF73-6323-46BE-B749-22AFEE5041D4}" dt="2022-04-27T18:08:15.994" v="1378" actId="478"/>
          <ac:cxnSpMkLst>
            <pc:docMk/>
            <pc:sldMk cId="3509860011" sldId="367"/>
            <ac:cxnSpMk id="39" creationId="{3A2E556B-705B-48C1-B303-18753D5CB77E}"/>
          </ac:cxnSpMkLst>
        </pc:cxnChg>
        <pc:cxnChg chg="del mod">
          <ac:chgData name="Max Woolterton" userId="25088e9f67b77977" providerId="LiveId" clId="{C064EF73-6323-46BE-B749-22AFEE5041D4}" dt="2022-04-27T18:09:56.010" v="1416" actId="478"/>
          <ac:cxnSpMkLst>
            <pc:docMk/>
            <pc:sldMk cId="3509860011" sldId="367"/>
            <ac:cxnSpMk id="42" creationId="{D96C53EB-03B0-4FF9-ABD7-F60209F223EE}"/>
          </ac:cxnSpMkLst>
        </pc:cxnChg>
        <pc:cxnChg chg="del mod">
          <ac:chgData name="Max Woolterton" userId="25088e9f67b77977" providerId="LiveId" clId="{C064EF73-6323-46BE-B749-22AFEE5041D4}" dt="2022-04-27T18:08:15.994" v="1378" actId="478"/>
          <ac:cxnSpMkLst>
            <pc:docMk/>
            <pc:sldMk cId="3509860011" sldId="367"/>
            <ac:cxnSpMk id="45" creationId="{B8E9715B-B08C-4A2E-AE8B-03F5864563C5}"/>
          </ac:cxnSpMkLst>
        </pc:cxnChg>
        <pc:cxnChg chg="del mod">
          <ac:chgData name="Max Woolterton" userId="25088e9f67b77977" providerId="LiveId" clId="{C064EF73-6323-46BE-B749-22AFEE5041D4}" dt="2022-04-27T18:08:15.994" v="1378" actId="478"/>
          <ac:cxnSpMkLst>
            <pc:docMk/>
            <pc:sldMk cId="3509860011" sldId="367"/>
            <ac:cxnSpMk id="50" creationId="{34761BB2-BA8A-4A6E-8344-7C367A3BB0A7}"/>
          </ac:cxnSpMkLst>
        </pc:cxnChg>
        <pc:cxnChg chg="del mod">
          <ac:chgData name="Max Woolterton" userId="25088e9f67b77977" providerId="LiveId" clId="{C064EF73-6323-46BE-B749-22AFEE5041D4}" dt="2022-04-27T18:07:13.651" v="1362" actId="478"/>
          <ac:cxnSpMkLst>
            <pc:docMk/>
            <pc:sldMk cId="3509860011" sldId="367"/>
            <ac:cxnSpMk id="58" creationId="{DDB90840-ED60-4702-979B-F7E8C7ACA4C4}"/>
          </ac:cxnSpMkLst>
        </pc:cxnChg>
        <pc:cxnChg chg="del mod">
          <ac:chgData name="Max Woolterton" userId="25088e9f67b77977" providerId="LiveId" clId="{C064EF73-6323-46BE-B749-22AFEE5041D4}" dt="2022-04-27T18:06:51.167" v="1352" actId="478"/>
          <ac:cxnSpMkLst>
            <pc:docMk/>
            <pc:sldMk cId="3509860011" sldId="367"/>
            <ac:cxnSpMk id="67" creationId="{2DF2EADC-E83C-4178-BFC8-8FA694E9AD5E}"/>
          </ac:cxnSpMkLst>
        </pc:cxnChg>
        <pc:cxnChg chg="add mod">
          <ac:chgData name="Max Woolterton" userId="25088e9f67b77977" providerId="LiveId" clId="{C064EF73-6323-46BE-B749-22AFEE5041D4}" dt="2022-04-27T18:10:37.353" v="1427" actId="14100"/>
          <ac:cxnSpMkLst>
            <pc:docMk/>
            <pc:sldMk cId="3509860011" sldId="367"/>
            <ac:cxnSpMk id="76" creationId="{B7C4A38F-9CFA-45D0-8707-3C60A4FAEA66}"/>
          </ac:cxnSpMkLst>
        </pc:cxnChg>
        <pc:cxnChg chg="del mod">
          <ac:chgData name="Max Woolterton" userId="25088e9f67b77977" providerId="LiveId" clId="{C064EF73-6323-46BE-B749-22AFEE5041D4}" dt="2022-04-27T18:08:15.994" v="1378" actId="478"/>
          <ac:cxnSpMkLst>
            <pc:docMk/>
            <pc:sldMk cId="3509860011" sldId="367"/>
            <ac:cxnSpMk id="77" creationId="{B48FB329-7435-4F01-8AAB-2682DC06A31B}"/>
          </ac:cxnSpMkLst>
        </pc:cxnChg>
        <pc:cxnChg chg="add mod">
          <ac:chgData name="Max Woolterton" userId="25088e9f67b77977" providerId="LiveId" clId="{C064EF73-6323-46BE-B749-22AFEE5041D4}" dt="2022-04-27T18:10:32.935" v="1426" actId="14100"/>
          <ac:cxnSpMkLst>
            <pc:docMk/>
            <pc:sldMk cId="3509860011" sldId="367"/>
            <ac:cxnSpMk id="79" creationId="{0716E238-65F5-4F07-B589-A5E06B75A75A}"/>
          </ac:cxnSpMkLst>
        </pc:cxnChg>
        <pc:cxnChg chg="add mod">
          <ac:chgData name="Max Woolterton" userId="25088e9f67b77977" providerId="LiveId" clId="{C064EF73-6323-46BE-B749-22AFEE5041D4}" dt="2022-04-27T18:10:44.724" v="1429" actId="571"/>
          <ac:cxnSpMkLst>
            <pc:docMk/>
            <pc:sldMk cId="3509860011" sldId="367"/>
            <ac:cxnSpMk id="84" creationId="{F3BFC965-075E-4B85-8630-E49A1AEE35ED}"/>
          </ac:cxnSpMkLst>
        </pc:cxnChg>
        <pc:cxnChg chg="add mod">
          <ac:chgData name="Max Woolterton" userId="25088e9f67b77977" providerId="LiveId" clId="{C064EF73-6323-46BE-B749-22AFEE5041D4}" dt="2022-04-27T18:12:35.098" v="1465" actId="1076"/>
          <ac:cxnSpMkLst>
            <pc:docMk/>
            <pc:sldMk cId="3509860011" sldId="367"/>
            <ac:cxnSpMk id="85" creationId="{69C82845-90AA-4498-9878-F97A51159AD1}"/>
          </ac:cxnSpMkLst>
        </pc:cxnChg>
        <pc:cxnChg chg="add mod">
          <ac:chgData name="Max Woolterton" userId="25088e9f67b77977" providerId="LiveId" clId="{C064EF73-6323-46BE-B749-22AFEE5041D4}" dt="2022-04-27T18:10:54.573" v="1433" actId="14100"/>
          <ac:cxnSpMkLst>
            <pc:docMk/>
            <pc:sldMk cId="3509860011" sldId="367"/>
            <ac:cxnSpMk id="86" creationId="{0BED2A1B-9969-4DBE-83B4-D3B85C17346D}"/>
          </ac:cxnSpMkLst>
        </pc:cxnChg>
        <pc:cxnChg chg="del mod">
          <ac:chgData name="Max Woolterton" userId="25088e9f67b77977" providerId="LiveId" clId="{C064EF73-6323-46BE-B749-22AFEE5041D4}" dt="2022-04-27T18:06:03.300" v="1341" actId="478"/>
          <ac:cxnSpMkLst>
            <pc:docMk/>
            <pc:sldMk cId="3509860011" sldId="367"/>
            <ac:cxnSpMk id="96" creationId="{9170AF63-CB91-48B3-B240-831EB634C287}"/>
          </ac:cxnSpMkLst>
        </pc:cxnChg>
        <pc:cxnChg chg="del mod">
          <ac:chgData name="Max Woolterton" userId="25088e9f67b77977" providerId="LiveId" clId="{C064EF73-6323-46BE-B749-22AFEE5041D4}" dt="2022-04-27T18:06:45.256" v="1351" actId="478"/>
          <ac:cxnSpMkLst>
            <pc:docMk/>
            <pc:sldMk cId="3509860011" sldId="367"/>
            <ac:cxnSpMk id="100" creationId="{2A2CAD68-F935-4EC6-B0F9-645C5AE064FA}"/>
          </ac:cxnSpMkLst>
        </pc:cxnChg>
        <pc:cxnChg chg="add mod">
          <ac:chgData name="Max Woolterton" userId="25088e9f67b77977" providerId="LiveId" clId="{C064EF73-6323-46BE-B749-22AFEE5041D4}" dt="2022-04-27T18:12:30.425" v="1464" actId="1076"/>
          <ac:cxnSpMkLst>
            <pc:docMk/>
            <pc:sldMk cId="3509860011" sldId="367"/>
            <ac:cxnSpMk id="106" creationId="{EFF0AFC1-1159-48E5-AF8F-CDAAA97F5641}"/>
          </ac:cxnSpMkLst>
        </pc:cxnChg>
        <pc:cxnChg chg="del mod">
          <ac:chgData name="Max Woolterton" userId="25088e9f67b77977" providerId="LiveId" clId="{C064EF73-6323-46BE-B749-22AFEE5041D4}" dt="2022-04-27T18:07:14.647" v="1363" actId="478"/>
          <ac:cxnSpMkLst>
            <pc:docMk/>
            <pc:sldMk cId="3509860011" sldId="367"/>
            <ac:cxnSpMk id="109" creationId="{924EE6DE-60B0-4A8B-93C4-9DC3D4EAFF46}"/>
          </ac:cxnSpMkLst>
        </pc:cxnChg>
        <pc:cxnChg chg="add mod">
          <ac:chgData name="Max Woolterton" userId="25088e9f67b77977" providerId="LiveId" clId="{C064EF73-6323-46BE-B749-22AFEE5041D4}" dt="2022-04-27T18:12:48.132" v="1469" actId="1076"/>
          <ac:cxnSpMkLst>
            <pc:docMk/>
            <pc:sldMk cId="3509860011" sldId="367"/>
            <ac:cxnSpMk id="111" creationId="{6886009E-3DEB-4CFE-91B3-71BD81E8A721}"/>
          </ac:cxnSpMkLst>
        </pc:cxnChg>
        <pc:cxnChg chg="del mod">
          <ac:chgData name="Max Woolterton" userId="25088e9f67b77977" providerId="LiveId" clId="{C064EF73-6323-46BE-B749-22AFEE5041D4}" dt="2022-04-27T18:08:15.994" v="1378" actId="478"/>
          <ac:cxnSpMkLst>
            <pc:docMk/>
            <pc:sldMk cId="3509860011" sldId="367"/>
            <ac:cxnSpMk id="116" creationId="{BFEFDE9A-2196-4B2F-A9B1-578DBA63450E}"/>
          </ac:cxnSpMkLst>
        </pc:cxnChg>
        <pc:cxnChg chg="del mod">
          <ac:chgData name="Max Woolterton" userId="25088e9f67b77977" providerId="LiveId" clId="{C064EF73-6323-46BE-B749-22AFEE5041D4}" dt="2022-04-27T18:08:15.994" v="1378" actId="478"/>
          <ac:cxnSpMkLst>
            <pc:docMk/>
            <pc:sldMk cId="3509860011" sldId="367"/>
            <ac:cxnSpMk id="120" creationId="{586BE43B-D0BB-4E3E-87E3-3CD31D0DBF10}"/>
          </ac:cxnSpMkLst>
        </pc:cxnChg>
        <pc:cxnChg chg="del mod">
          <ac:chgData name="Max Woolterton" userId="25088e9f67b77977" providerId="LiveId" clId="{C064EF73-6323-46BE-B749-22AFEE5041D4}" dt="2022-04-27T18:06:40.947" v="1349" actId="478"/>
          <ac:cxnSpMkLst>
            <pc:docMk/>
            <pc:sldMk cId="3509860011" sldId="367"/>
            <ac:cxnSpMk id="123" creationId="{509654F8-B5E7-4243-A810-49DB47F561A1}"/>
          </ac:cxnSpMkLst>
        </pc:cxnChg>
        <pc:cxnChg chg="add mod">
          <ac:chgData name="Max Woolterton" userId="25088e9f67b77977" providerId="LiveId" clId="{C064EF73-6323-46BE-B749-22AFEE5041D4}" dt="2022-04-27T18:13:58.101" v="1511" actId="14100"/>
          <ac:cxnSpMkLst>
            <pc:docMk/>
            <pc:sldMk cId="3509860011" sldId="367"/>
            <ac:cxnSpMk id="124" creationId="{5127CC6B-CF90-4733-B806-212C6C9853A9}"/>
          </ac:cxnSpMkLst>
        </pc:cxnChg>
        <pc:cxnChg chg="add mod">
          <ac:chgData name="Max Woolterton" userId="25088e9f67b77977" providerId="LiveId" clId="{C064EF73-6323-46BE-B749-22AFEE5041D4}" dt="2022-04-27T18:13:36.558" v="1503" actId="14100"/>
          <ac:cxnSpMkLst>
            <pc:docMk/>
            <pc:sldMk cId="3509860011" sldId="367"/>
            <ac:cxnSpMk id="125" creationId="{206AA228-6298-47C3-A097-B7A29B4766FB}"/>
          </ac:cxnSpMkLst>
        </pc:cxnChg>
        <pc:cxnChg chg="del">
          <ac:chgData name="Max Woolterton" userId="25088e9f67b77977" providerId="LiveId" clId="{C064EF73-6323-46BE-B749-22AFEE5041D4}" dt="2022-04-27T18:08:15.994" v="1378" actId="478"/>
          <ac:cxnSpMkLst>
            <pc:docMk/>
            <pc:sldMk cId="3509860011" sldId="367"/>
            <ac:cxnSpMk id="129" creationId="{51EB5BD6-A03C-47DF-80C9-F7EA024A07A7}"/>
          </ac:cxnSpMkLst>
        </pc:cxnChg>
        <pc:cxnChg chg="del mod">
          <ac:chgData name="Max Woolterton" userId="25088e9f67b77977" providerId="LiveId" clId="{C064EF73-6323-46BE-B749-22AFEE5041D4}" dt="2022-04-27T18:08:15.994" v="1378" actId="478"/>
          <ac:cxnSpMkLst>
            <pc:docMk/>
            <pc:sldMk cId="3509860011" sldId="367"/>
            <ac:cxnSpMk id="133" creationId="{76B0953F-E1E7-43D0-8926-75C7A683F4FF}"/>
          </ac:cxnSpMkLst>
        </pc:cxnChg>
        <pc:cxnChg chg="del mod">
          <ac:chgData name="Max Woolterton" userId="25088e9f67b77977" providerId="LiveId" clId="{C064EF73-6323-46BE-B749-22AFEE5041D4}" dt="2022-04-27T18:08:15.994" v="1378" actId="478"/>
          <ac:cxnSpMkLst>
            <pc:docMk/>
            <pc:sldMk cId="3509860011" sldId="367"/>
            <ac:cxnSpMk id="136" creationId="{C29AE9E6-5D8F-4AD2-AE88-1BCA9F2A0D63}"/>
          </ac:cxnSpMkLst>
        </pc:cxnChg>
        <pc:cxnChg chg="del mod">
          <ac:chgData name="Max Woolterton" userId="25088e9f67b77977" providerId="LiveId" clId="{C064EF73-6323-46BE-B749-22AFEE5041D4}" dt="2022-04-27T18:08:15.994" v="1378" actId="478"/>
          <ac:cxnSpMkLst>
            <pc:docMk/>
            <pc:sldMk cId="3509860011" sldId="367"/>
            <ac:cxnSpMk id="139" creationId="{C39624C2-AD75-459D-AA76-1B582D765E90}"/>
          </ac:cxnSpMkLst>
        </pc:cxnChg>
        <pc:cxnChg chg="del mod">
          <ac:chgData name="Max Woolterton" userId="25088e9f67b77977" providerId="LiveId" clId="{C064EF73-6323-46BE-B749-22AFEE5041D4}" dt="2022-04-27T18:07:04.670" v="1357" actId="478"/>
          <ac:cxnSpMkLst>
            <pc:docMk/>
            <pc:sldMk cId="3509860011" sldId="367"/>
            <ac:cxnSpMk id="142" creationId="{2984349A-254D-4FAA-B7A0-2086F29D9501}"/>
          </ac:cxnSpMkLst>
        </pc:cxnChg>
        <pc:cxnChg chg="del mod">
          <ac:chgData name="Max Woolterton" userId="25088e9f67b77977" providerId="LiveId" clId="{C064EF73-6323-46BE-B749-22AFEE5041D4}" dt="2022-04-27T18:06:44.342" v="1350" actId="478"/>
          <ac:cxnSpMkLst>
            <pc:docMk/>
            <pc:sldMk cId="3509860011" sldId="367"/>
            <ac:cxnSpMk id="145" creationId="{3628D61A-F36C-4E61-B85A-63751207924A}"/>
          </ac:cxnSpMkLst>
        </pc:cxnChg>
        <pc:cxnChg chg="del mod">
          <ac:chgData name="Max Woolterton" userId="25088e9f67b77977" providerId="LiveId" clId="{C064EF73-6323-46BE-B749-22AFEE5041D4}" dt="2022-04-27T18:08:15.994" v="1378" actId="478"/>
          <ac:cxnSpMkLst>
            <pc:docMk/>
            <pc:sldMk cId="3509860011" sldId="367"/>
            <ac:cxnSpMk id="149" creationId="{41062E26-8CC8-4360-B554-DD629C914227}"/>
          </ac:cxnSpMkLst>
        </pc:cxnChg>
        <pc:cxnChg chg="del mod">
          <ac:chgData name="Max Woolterton" userId="25088e9f67b77977" providerId="LiveId" clId="{C064EF73-6323-46BE-B749-22AFEE5041D4}" dt="2022-04-27T18:08:15.994" v="1378" actId="478"/>
          <ac:cxnSpMkLst>
            <pc:docMk/>
            <pc:sldMk cId="3509860011" sldId="367"/>
            <ac:cxnSpMk id="153" creationId="{7C618721-9FDE-4F5E-AD71-A130041B197C}"/>
          </ac:cxnSpMkLst>
        </pc:cxnChg>
        <pc:cxnChg chg="del mod">
          <ac:chgData name="Max Woolterton" userId="25088e9f67b77977" providerId="LiveId" clId="{C064EF73-6323-46BE-B749-22AFEE5041D4}" dt="2022-04-27T18:08:15.994" v="1378" actId="478"/>
          <ac:cxnSpMkLst>
            <pc:docMk/>
            <pc:sldMk cId="3509860011" sldId="367"/>
            <ac:cxnSpMk id="157" creationId="{D9B798E3-2B9A-44FC-A199-88C0E7A6404C}"/>
          </ac:cxnSpMkLst>
        </pc:cxnChg>
        <pc:cxnChg chg="del mod">
          <ac:chgData name="Max Woolterton" userId="25088e9f67b77977" providerId="LiveId" clId="{C064EF73-6323-46BE-B749-22AFEE5041D4}" dt="2022-04-27T18:08:15.994" v="1378" actId="478"/>
          <ac:cxnSpMkLst>
            <pc:docMk/>
            <pc:sldMk cId="3509860011" sldId="367"/>
            <ac:cxnSpMk id="160" creationId="{295730BB-B9CA-420D-B205-5FBCC8AB6F45}"/>
          </ac:cxnSpMkLst>
        </pc:cxnChg>
      </pc:sldChg>
      <pc:sldChg chg="delSp modSp add del mod">
        <pc:chgData name="Max Woolterton" userId="25088e9f67b77977" providerId="LiveId" clId="{C064EF73-6323-46BE-B749-22AFEE5041D4}" dt="2022-04-28T11:45:39.096" v="1824" actId="47"/>
        <pc:sldMkLst>
          <pc:docMk/>
          <pc:sldMk cId="870134963" sldId="368"/>
        </pc:sldMkLst>
        <pc:spChg chg="mod">
          <ac:chgData name="Max Woolterton" userId="25088e9f67b77977" providerId="LiveId" clId="{C064EF73-6323-46BE-B749-22AFEE5041D4}" dt="2022-04-28T11:34:45.602" v="1799" actId="20577"/>
          <ac:spMkLst>
            <pc:docMk/>
            <pc:sldMk cId="870134963" sldId="368"/>
            <ac:spMk id="4" creationId="{C7365627-2B6B-4F72-9C3B-FFD81E8C0C90}"/>
          </ac:spMkLst>
        </pc:spChg>
        <pc:spChg chg="mod">
          <ac:chgData name="Max Woolterton" userId="25088e9f67b77977" providerId="LiveId" clId="{C064EF73-6323-46BE-B749-22AFEE5041D4}" dt="2022-04-28T11:34:42.656" v="1798" actId="20577"/>
          <ac:spMkLst>
            <pc:docMk/>
            <pc:sldMk cId="870134963" sldId="368"/>
            <ac:spMk id="6" creationId="{00F30EDE-0B94-43DD-9588-D55005F8BA36}"/>
          </ac:spMkLst>
        </pc:spChg>
        <pc:spChg chg="mod">
          <ac:chgData name="Max Woolterton" userId="25088e9f67b77977" providerId="LiveId" clId="{C064EF73-6323-46BE-B749-22AFEE5041D4}" dt="2022-04-28T11:34:14.612" v="1795" actId="20577"/>
          <ac:spMkLst>
            <pc:docMk/>
            <pc:sldMk cId="870134963" sldId="368"/>
            <ac:spMk id="10" creationId="{D278EDF8-634C-43F5-8EF7-BCF05851CFCB}"/>
          </ac:spMkLst>
        </pc:spChg>
        <pc:spChg chg="mod">
          <ac:chgData name="Max Woolterton" userId="25088e9f67b77977" providerId="LiveId" clId="{C064EF73-6323-46BE-B749-22AFEE5041D4}" dt="2022-04-28T11:35:58.406" v="1805" actId="20577"/>
          <ac:spMkLst>
            <pc:docMk/>
            <pc:sldMk cId="870134963" sldId="368"/>
            <ac:spMk id="13" creationId="{D9EFF264-4421-4966-B18A-E07BA1EA0B46}"/>
          </ac:spMkLst>
        </pc:spChg>
        <pc:spChg chg="mod">
          <ac:chgData name="Max Woolterton" userId="25088e9f67b77977" providerId="LiveId" clId="{C064EF73-6323-46BE-B749-22AFEE5041D4}" dt="2022-04-28T11:36:00.791" v="1806" actId="20577"/>
          <ac:spMkLst>
            <pc:docMk/>
            <pc:sldMk cId="870134963" sldId="368"/>
            <ac:spMk id="49" creationId="{BB623552-BC6C-43D8-A377-F50FACA2EF19}"/>
          </ac:spMkLst>
        </pc:spChg>
        <pc:spChg chg="mod">
          <ac:chgData name="Max Woolterton" userId="25088e9f67b77977" providerId="LiveId" clId="{C064EF73-6323-46BE-B749-22AFEE5041D4}" dt="2022-04-28T11:32:28.957" v="1785" actId="20577"/>
          <ac:spMkLst>
            <pc:docMk/>
            <pc:sldMk cId="870134963" sldId="368"/>
            <ac:spMk id="65" creationId="{EFA48FCA-BD83-44B8-9E69-CA76C27E9485}"/>
          </ac:spMkLst>
        </pc:spChg>
        <pc:spChg chg="mod">
          <ac:chgData name="Max Woolterton" userId="25088e9f67b77977" providerId="LiveId" clId="{C064EF73-6323-46BE-B749-22AFEE5041D4}" dt="2022-04-28T11:39:17.367" v="1820" actId="20577"/>
          <ac:spMkLst>
            <pc:docMk/>
            <pc:sldMk cId="870134963" sldId="368"/>
            <ac:spMk id="105" creationId="{EFFFFEAC-9EEC-4A0D-B15D-2FAEA2225E9E}"/>
          </ac:spMkLst>
        </pc:spChg>
        <pc:spChg chg="mod">
          <ac:chgData name="Max Woolterton" userId="25088e9f67b77977" providerId="LiveId" clId="{C064EF73-6323-46BE-B749-22AFEE5041D4}" dt="2022-04-28T11:32:27.339" v="1784" actId="20577"/>
          <ac:spMkLst>
            <pc:docMk/>
            <pc:sldMk cId="870134963" sldId="368"/>
            <ac:spMk id="121" creationId="{8C0E0462-EBF2-47F5-9C00-66F9618B54EC}"/>
          </ac:spMkLst>
        </pc:spChg>
        <pc:spChg chg="mod">
          <ac:chgData name="Max Woolterton" userId="25088e9f67b77977" providerId="LiveId" clId="{C064EF73-6323-46BE-B749-22AFEE5041D4}" dt="2022-04-28T11:38:33.286" v="1813" actId="20577"/>
          <ac:spMkLst>
            <pc:docMk/>
            <pc:sldMk cId="870134963" sldId="368"/>
            <ac:spMk id="122" creationId="{6FD5A71D-B35D-4687-932C-9BAE901C456F}"/>
          </ac:spMkLst>
        </pc:spChg>
        <pc:spChg chg="del">
          <ac:chgData name="Max Woolterton" userId="25088e9f67b77977" providerId="LiveId" clId="{C064EF73-6323-46BE-B749-22AFEE5041D4}" dt="2022-04-28T11:45:35.094" v="1823" actId="478"/>
          <ac:spMkLst>
            <pc:docMk/>
            <pc:sldMk cId="870134963" sldId="368"/>
            <ac:spMk id="152" creationId="{AB736643-BC64-4EC7-9EFA-3ACB6D5263D2}"/>
          </ac:spMkLst>
        </pc:spChg>
        <pc:spChg chg="del">
          <ac:chgData name="Max Woolterton" userId="25088e9f67b77977" providerId="LiveId" clId="{C064EF73-6323-46BE-B749-22AFEE5041D4}" dt="2022-04-28T11:45:35.094" v="1823" actId="478"/>
          <ac:spMkLst>
            <pc:docMk/>
            <pc:sldMk cId="870134963" sldId="368"/>
            <ac:spMk id="154" creationId="{67CE7FE4-C586-41CB-87B2-E1806EE2997F}"/>
          </ac:spMkLst>
        </pc:spChg>
        <pc:spChg chg="del">
          <ac:chgData name="Max Woolterton" userId="25088e9f67b77977" providerId="LiveId" clId="{C064EF73-6323-46BE-B749-22AFEE5041D4}" dt="2022-04-28T11:45:35.094" v="1823" actId="478"/>
          <ac:spMkLst>
            <pc:docMk/>
            <pc:sldMk cId="870134963" sldId="368"/>
            <ac:spMk id="155" creationId="{4EB5B426-9308-4EFE-A0C4-F94E5E9CD9BE}"/>
          </ac:spMkLst>
        </pc:spChg>
        <pc:spChg chg="del">
          <ac:chgData name="Max Woolterton" userId="25088e9f67b77977" providerId="LiveId" clId="{C064EF73-6323-46BE-B749-22AFEE5041D4}" dt="2022-04-28T11:45:35.094" v="1823" actId="478"/>
          <ac:spMkLst>
            <pc:docMk/>
            <pc:sldMk cId="870134963" sldId="368"/>
            <ac:spMk id="156" creationId="{770B2534-CE2E-41BB-903F-0C1CE16CCE0E}"/>
          </ac:spMkLst>
        </pc:spChg>
        <pc:spChg chg="del">
          <ac:chgData name="Max Woolterton" userId="25088e9f67b77977" providerId="LiveId" clId="{C064EF73-6323-46BE-B749-22AFEE5041D4}" dt="2022-04-28T11:45:35.094" v="1823" actId="478"/>
          <ac:spMkLst>
            <pc:docMk/>
            <pc:sldMk cId="870134963" sldId="368"/>
            <ac:spMk id="158" creationId="{A0FC8968-7871-41FC-ACFD-84EB927B9587}"/>
          </ac:spMkLst>
        </pc:spChg>
        <pc:spChg chg="del">
          <ac:chgData name="Max Woolterton" userId="25088e9f67b77977" providerId="LiveId" clId="{C064EF73-6323-46BE-B749-22AFEE5041D4}" dt="2022-04-28T11:45:35.094" v="1823" actId="478"/>
          <ac:spMkLst>
            <pc:docMk/>
            <pc:sldMk cId="870134963" sldId="368"/>
            <ac:spMk id="159" creationId="{DB093D23-66DC-45EB-BAAC-FCDF972E72C4}"/>
          </ac:spMkLst>
        </pc:spChg>
        <pc:spChg chg="del">
          <ac:chgData name="Max Woolterton" userId="25088e9f67b77977" providerId="LiveId" clId="{C064EF73-6323-46BE-B749-22AFEE5041D4}" dt="2022-04-28T11:45:35.094" v="1823" actId="478"/>
          <ac:spMkLst>
            <pc:docMk/>
            <pc:sldMk cId="870134963" sldId="368"/>
            <ac:spMk id="161" creationId="{5DE35DF8-DC54-44ED-9710-29E11154B120}"/>
          </ac:spMkLst>
        </pc:spChg>
        <pc:spChg chg="del">
          <ac:chgData name="Max Woolterton" userId="25088e9f67b77977" providerId="LiveId" clId="{C064EF73-6323-46BE-B749-22AFEE5041D4}" dt="2022-04-28T11:45:35.094" v="1823" actId="478"/>
          <ac:spMkLst>
            <pc:docMk/>
            <pc:sldMk cId="870134963" sldId="368"/>
            <ac:spMk id="162" creationId="{665B2EEC-2E15-4724-AB86-00A28790A47F}"/>
          </ac:spMkLst>
        </pc:spChg>
        <pc:grpChg chg="del">
          <ac:chgData name="Max Woolterton" userId="25088e9f67b77977" providerId="LiveId" clId="{C064EF73-6323-46BE-B749-22AFEE5041D4}" dt="2022-04-28T11:45:35.094" v="1823" actId="478"/>
          <ac:grpSpMkLst>
            <pc:docMk/>
            <pc:sldMk cId="870134963" sldId="368"/>
            <ac:grpSpMk id="137" creationId="{F861FF2C-3E72-47D8-B5B4-7381B8F68F65}"/>
          </ac:grpSpMkLst>
        </pc:grpChg>
      </pc:sldChg>
      <pc:sldChg chg="addSp delSp modSp add del mod">
        <pc:chgData name="Max Woolterton" userId="25088e9f67b77977" providerId="LiveId" clId="{C064EF73-6323-46BE-B749-22AFEE5041D4}" dt="2022-04-27T18:19:04.647" v="1636" actId="2696"/>
        <pc:sldMkLst>
          <pc:docMk/>
          <pc:sldMk cId="3678440333" sldId="368"/>
        </pc:sldMkLst>
        <pc:spChg chg="del mod">
          <ac:chgData name="Max Woolterton" userId="25088e9f67b77977" providerId="LiveId" clId="{C064EF73-6323-46BE-B749-22AFEE5041D4}" dt="2022-04-27T18:19:01.512" v="1635" actId="21"/>
          <ac:spMkLst>
            <pc:docMk/>
            <pc:sldMk cId="3678440333" sldId="368"/>
            <ac:spMk id="2" creationId="{6BF08C65-977F-40CD-AE6D-5F2DD61EAAE2}"/>
          </ac:spMkLst>
        </pc:spChg>
        <pc:spChg chg="add mod">
          <ac:chgData name="Max Woolterton" userId="25088e9f67b77977" providerId="LiveId" clId="{C064EF73-6323-46BE-B749-22AFEE5041D4}" dt="2022-04-27T18:19:01.512" v="1635" actId="21"/>
          <ac:spMkLst>
            <pc:docMk/>
            <pc:sldMk cId="3678440333" sldId="368"/>
            <ac:spMk id="6" creationId="{2990789F-7CD0-426E-98BF-31D8B9220C3C}"/>
          </ac:spMkLst>
        </pc:spChg>
      </pc:sldChg>
      <pc:sldChg chg="add del">
        <pc:chgData name="Max Woolterton" userId="25088e9f67b77977" providerId="LiveId" clId="{C064EF73-6323-46BE-B749-22AFEE5041D4}" dt="2022-04-28T14:09:12.833" v="2412" actId="47"/>
        <pc:sldMkLst>
          <pc:docMk/>
          <pc:sldMk cId="2476602630" sldId="369"/>
        </pc:sldMkLst>
      </pc:sldChg>
      <pc:sldChg chg="modSp add del mod">
        <pc:chgData name="Max Woolterton" userId="25088e9f67b77977" providerId="LiveId" clId="{C064EF73-6323-46BE-B749-22AFEE5041D4}" dt="2022-04-28T13:05:31.091" v="2058" actId="47"/>
        <pc:sldMkLst>
          <pc:docMk/>
          <pc:sldMk cId="1369156593" sldId="370"/>
        </pc:sldMkLst>
        <pc:spChg chg="mod">
          <ac:chgData name="Max Woolterton" userId="25088e9f67b77977" providerId="LiveId" clId="{C064EF73-6323-46BE-B749-22AFEE5041D4}" dt="2022-04-28T11:45:56.245" v="1834" actId="20577"/>
          <ac:spMkLst>
            <pc:docMk/>
            <pc:sldMk cId="1369156593" sldId="370"/>
            <ac:spMk id="174" creationId="{E8A7289E-8165-4A07-A8B1-2F02F548453A}"/>
          </ac:spMkLst>
        </pc:spChg>
      </pc:sldChg>
      <pc:sldChg chg="add">
        <pc:chgData name="Max Woolterton" userId="25088e9f67b77977" providerId="LiveId" clId="{C064EF73-6323-46BE-B749-22AFEE5041D4}" dt="2022-04-28T11:47:00.132" v="1835"/>
        <pc:sldMkLst>
          <pc:docMk/>
          <pc:sldMk cId="87218438" sldId="371"/>
        </pc:sldMkLst>
      </pc:sldChg>
      <pc:sldChg chg="delSp add mod ord">
        <pc:chgData name="Max Woolterton" userId="25088e9f67b77977" providerId="LiveId" clId="{C064EF73-6323-46BE-B749-22AFEE5041D4}" dt="2022-04-28T13:08:16.746" v="2070"/>
        <pc:sldMkLst>
          <pc:docMk/>
          <pc:sldMk cId="3133336164" sldId="372"/>
        </pc:sldMkLst>
        <pc:spChg chg="del">
          <ac:chgData name="Max Woolterton" userId="25088e9f67b77977" providerId="LiveId" clId="{C064EF73-6323-46BE-B749-22AFEE5041D4}" dt="2022-04-28T13:07:20.450" v="2063" actId="478"/>
          <ac:spMkLst>
            <pc:docMk/>
            <pc:sldMk cId="3133336164" sldId="372"/>
            <ac:spMk id="152" creationId="{AB736643-BC64-4EC7-9EFA-3ACB6D5263D2}"/>
          </ac:spMkLst>
        </pc:spChg>
        <pc:spChg chg="del">
          <ac:chgData name="Max Woolterton" userId="25088e9f67b77977" providerId="LiveId" clId="{C064EF73-6323-46BE-B749-22AFEE5041D4}" dt="2022-04-28T13:07:20.450" v="2063" actId="478"/>
          <ac:spMkLst>
            <pc:docMk/>
            <pc:sldMk cId="3133336164" sldId="372"/>
            <ac:spMk id="154" creationId="{67CE7FE4-C586-41CB-87B2-E1806EE2997F}"/>
          </ac:spMkLst>
        </pc:spChg>
        <pc:spChg chg="del">
          <ac:chgData name="Max Woolterton" userId="25088e9f67b77977" providerId="LiveId" clId="{C064EF73-6323-46BE-B749-22AFEE5041D4}" dt="2022-04-28T13:07:23.705" v="2064" actId="478"/>
          <ac:spMkLst>
            <pc:docMk/>
            <pc:sldMk cId="3133336164" sldId="372"/>
            <ac:spMk id="155" creationId="{4EB5B426-9308-4EFE-A0C4-F94E5E9CD9BE}"/>
          </ac:spMkLst>
        </pc:spChg>
        <pc:spChg chg="del">
          <ac:chgData name="Max Woolterton" userId="25088e9f67b77977" providerId="LiveId" clId="{C064EF73-6323-46BE-B749-22AFEE5041D4}" dt="2022-04-28T13:07:20.450" v="2063" actId="478"/>
          <ac:spMkLst>
            <pc:docMk/>
            <pc:sldMk cId="3133336164" sldId="372"/>
            <ac:spMk id="156" creationId="{770B2534-CE2E-41BB-903F-0C1CE16CCE0E}"/>
          </ac:spMkLst>
        </pc:spChg>
        <pc:spChg chg="del">
          <ac:chgData name="Max Woolterton" userId="25088e9f67b77977" providerId="LiveId" clId="{C064EF73-6323-46BE-B749-22AFEE5041D4}" dt="2022-04-28T13:07:20.450" v="2063" actId="478"/>
          <ac:spMkLst>
            <pc:docMk/>
            <pc:sldMk cId="3133336164" sldId="372"/>
            <ac:spMk id="158" creationId="{A0FC8968-7871-41FC-ACFD-84EB927B9587}"/>
          </ac:spMkLst>
        </pc:spChg>
        <pc:spChg chg="del">
          <ac:chgData name="Max Woolterton" userId="25088e9f67b77977" providerId="LiveId" clId="{C064EF73-6323-46BE-B749-22AFEE5041D4}" dt="2022-04-28T13:07:20.450" v="2063" actId="478"/>
          <ac:spMkLst>
            <pc:docMk/>
            <pc:sldMk cId="3133336164" sldId="372"/>
            <ac:spMk id="159" creationId="{DB093D23-66DC-45EB-BAAC-FCDF972E72C4}"/>
          </ac:spMkLst>
        </pc:spChg>
        <pc:spChg chg="del">
          <ac:chgData name="Max Woolterton" userId="25088e9f67b77977" providerId="LiveId" clId="{C064EF73-6323-46BE-B749-22AFEE5041D4}" dt="2022-04-28T13:07:26.066" v="2065" actId="478"/>
          <ac:spMkLst>
            <pc:docMk/>
            <pc:sldMk cId="3133336164" sldId="372"/>
            <ac:spMk id="161" creationId="{5DE35DF8-DC54-44ED-9710-29E11154B120}"/>
          </ac:spMkLst>
        </pc:spChg>
        <pc:spChg chg="del">
          <ac:chgData name="Max Woolterton" userId="25088e9f67b77977" providerId="LiveId" clId="{C064EF73-6323-46BE-B749-22AFEE5041D4}" dt="2022-04-28T13:07:20.450" v="2063" actId="478"/>
          <ac:spMkLst>
            <pc:docMk/>
            <pc:sldMk cId="3133336164" sldId="372"/>
            <ac:spMk id="162" creationId="{665B2EEC-2E15-4724-AB86-00A28790A47F}"/>
          </ac:spMkLst>
        </pc:spChg>
        <pc:grpChg chg="del">
          <ac:chgData name="Max Woolterton" userId="25088e9f67b77977" providerId="LiveId" clId="{C064EF73-6323-46BE-B749-22AFEE5041D4}" dt="2022-04-28T13:07:20.450" v="2063" actId="478"/>
          <ac:grpSpMkLst>
            <pc:docMk/>
            <pc:sldMk cId="3133336164" sldId="372"/>
            <ac:grpSpMk id="137" creationId="{F861FF2C-3E72-47D8-B5B4-7381B8F68F65}"/>
          </ac:grpSpMkLst>
        </pc:grpChg>
      </pc:sldChg>
      <pc:sldChg chg="addSp delSp modSp add del mod setBg delDesignElem">
        <pc:chgData name="Max Woolterton" userId="25088e9f67b77977" providerId="LiveId" clId="{C064EF73-6323-46BE-B749-22AFEE5041D4}" dt="2022-04-28T11:51:00.951" v="1880" actId="47"/>
        <pc:sldMkLst>
          <pc:docMk/>
          <pc:sldMk cId="1571773666" sldId="373"/>
        </pc:sldMkLst>
        <pc:spChg chg="mod">
          <ac:chgData name="Max Woolterton" userId="25088e9f67b77977" providerId="LiveId" clId="{C064EF73-6323-46BE-B749-22AFEE5041D4}" dt="2022-04-28T11:50:52.300" v="1875" actId="20577"/>
          <ac:spMkLst>
            <pc:docMk/>
            <pc:sldMk cId="1571773666" sldId="373"/>
            <ac:spMk id="2" creationId="{77F73D0C-2351-4F6F-AD2A-6E67F6B4550B}"/>
          </ac:spMkLst>
        </pc:spChg>
        <pc:spChg chg="add del mod">
          <ac:chgData name="Max Woolterton" userId="25088e9f67b77977" providerId="LiveId" clId="{C064EF73-6323-46BE-B749-22AFEE5041D4}" dt="2022-04-28T11:50:09.200" v="1839" actId="478"/>
          <ac:spMkLst>
            <pc:docMk/>
            <pc:sldMk cId="1571773666" sldId="373"/>
            <ac:spMk id="4" creationId="{EA6B6F1E-D838-4D4B-BF02-70B95B511792}"/>
          </ac:spMkLst>
        </pc:spChg>
        <pc:spChg chg="add del">
          <ac:chgData name="Max Woolterton" userId="25088e9f67b77977" providerId="LiveId" clId="{C064EF73-6323-46BE-B749-22AFEE5041D4}" dt="2022-04-28T11:50:19.412" v="1843" actId="478"/>
          <ac:spMkLst>
            <pc:docMk/>
            <pc:sldMk cId="1571773666" sldId="373"/>
            <ac:spMk id="6" creationId="{3063BF24-E2DC-45F2-A8A5-E6ECDF95B000}"/>
          </ac:spMkLst>
        </pc:spChg>
        <pc:spChg chg="add del mod">
          <ac:chgData name="Max Woolterton" userId="25088e9f67b77977" providerId="LiveId" clId="{C064EF73-6323-46BE-B749-22AFEE5041D4}" dt="2022-04-28T11:50:53.636" v="1877" actId="478"/>
          <ac:spMkLst>
            <pc:docMk/>
            <pc:sldMk cId="1571773666" sldId="373"/>
            <ac:spMk id="8" creationId="{56C78BCD-F0D5-41B2-9A7C-D47895684D58}"/>
          </ac:spMkLst>
        </pc:spChg>
        <pc:spChg chg="add del">
          <ac:chgData name="Max Woolterton" userId="25088e9f67b77977" providerId="LiveId" clId="{C064EF73-6323-46BE-B749-22AFEE5041D4}" dt="2022-04-28T11:50:58.606" v="1879"/>
          <ac:spMkLst>
            <pc:docMk/>
            <pc:sldMk cId="1571773666" sldId="373"/>
            <ac:spMk id="17" creationId="{7D6BF779-0B8C-4CC2-9268-9506AD0C5331}"/>
          </ac:spMkLst>
        </pc:spChg>
        <pc:spChg chg="add del">
          <ac:chgData name="Max Woolterton" userId="25088e9f67b77977" providerId="LiveId" clId="{C064EF73-6323-46BE-B749-22AFEE5041D4}" dt="2022-04-28T11:50:58.606" v="1879"/>
          <ac:spMkLst>
            <pc:docMk/>
            <pc:sldMk cId="1571773666" sldId="373"/>
            <ac:spMk id="19" creationId="{8B646C36-EEEC-4D52-8E8E-206F4CD8A3DA}"/>
          </ac:spMkLst>
        </pc:spChg>
        <pc:spChg chg="add del">
          <ac:chgData name="Max Woolterton" userId="25088e9f67b77977" providerId="LiveId" clId="{C064EF73-6323-46BE-B749-22AFEE5041D4}" dt="2022-04-28T11:50:58.606" v="1879"/>
          <ac:spMkLst>
            <pc:docMk/>
            <pc:sldMk cId="1571773666" sldId="373"/>
            <ac:spMk id="25" creationId="{D6CA2F4C-8E9E-4BCD-B6E8-A68A311CA651}"/>
          </ac:spMkLst>
        </pc:spChg>
        <pc:spChg chg="add del">
          <ac:chgData name="Max Woolterton" userId="25088e9f67b77977" providerId="LiveId" clId="{C064EF73-6323-46BE-B749-22AFEE5041D4}" dt="2022-04-28T11:50:58.606" v="1879"/>
          <ac:spMkLst>
            <pc:docMk/>
            <pc:sldMk cId="1571773666" sldId="373"/>
            <ac:spMk id="27" creationId="{4FB204DF-284E-45F6-A017-79A4DF57BCCB}"/>
          </ac:spMkLst>
        </pc:spChg>
        <pc:spChg chg="add del">
          <ac:chgData name="Max Woolterton" userId="25088e9f67b77977" providerId="LiveId" clId="{C064EF73-6323-46BE-B749-22AFEE5041D4}" dt="2022-04-28T11:50:58.606" v="1879"/>
          <ac:spMkLst>
            <pc:docMk/>
            <pc:sldMk cId="1571773666" sldId="373"/>
            <ac:spMk id="29" creationId="{96FD6442-EB7D-4992-8D41-0B7FFDCB43E1}"/>
          </ac:spMkLst>
        </pc:spChg>
        <pc:spChg chg="add del">
          <ac:chgData name="Max Woolterton" userId="25088e9f67b77977" providerId="LiveId" clId="{C064EF73-6323-46BE-B749-22AFEE5041D4}" dt="2022-04-28T11:50:51.884" v="1874" actId="478"/>
          <ac:spMkLst>
            <pc:docMk/>
            <pc:sldMk cId="1571773666" sldId="373"/>
            <ac:spMk id="30" creationId="{735930E7-D66F-4420-A57C-7BE1BF5547B0}"/>
          </ac:spMkLst>
        </pc:spChg>
        <pc:spChg chg="add del">
          <ac:chgData name="Max Woolterton" userId="25088e9f67b77977" providerId="LiveId" clId="{C064EF73-6323-46BE-B749-22AFEE5041D4}" dt="2022-04-28T11:50:58.606" v="1879"/>
          <ac:spMkLst>
            <pc:docMk/>
            <pc:sldMk cId="1571773666" sldId="373"/>
            <ac:spMk id="38" creationId="{4D1A5E71-B6B6-486A-8CDC-C7ABD9B903F6}"/>
          </ac:spMkLst>
        </pc:spChg>
        <pc:spChg chg="add del">
          <ac:chgData name="Max Woolterton" userId="25088e9f67b77977" providerId="LiveId" clId="{C064EF73-6323-46BE-B749-22AFEE5041D4}" dt="2022-04-28T11:50:58.606" v="1879"/>
          <ac:spMkLst>
            <pc:docMk/>
            <pc:sldMk cId="1571773666" sldId="373"/>
            <ac:spMk id="40" creationId="{6004781B-698F-46D5-AADD-8AE9211719D8}"/>
          </ac:spMkLst>
        </pc:spChg>
        <pc:grpChg chg="add del">
          <ac:chgData name="Max Woolterton" userId="25088e9f67b77977" providerId="LiveId" clId="{C064EF73-6323-46BE-B749-22AFEE5041D4}" dt="2022-04-28T11:50:58.606" v="1879"/>
          <ac:grpSpMkLst>
            <pc:docMk/>
            <pc:sldMk cId="1571773666" sldId="373"/>
            <ac:grpSpMk id="10" creationId="{8A351602-3772-4279-B0D3-A523F6F6EAB3}"/>
          </ac:grpSpMkLst>
        </pc:grpChg>
        <pc:grpChg chg="add del">
          <ac:chgData name="Max Woolterton" userId="25088e9f67b77977" providerId="LiveId" clId="{C064EF73-6323-46BE-B749-22AFEE5041D4}" dt="2022-04-28T11:50:58.606" v="1879"/>
          <ac:grpSpMkLst>
            <pc:docMk/>
            <pc:sldMk cId="1571773666" sldId="373"/>
            <ac:grpSpMk id="21" creationId="{308C40F4-6A24-4867-B726-B552DB0807B5}"/>
          </ac:grpSpMkLst>
        </pc:grpChg>
        <pc:grpChg chg="add del">
          <ac:chgData name="Max Woolterton" userId="25088e9f67b77977" providerId="LiveId" clId="{C064EF73-6323-46BE-B749-22AFEE5041D4}" dt="2022-04-28T11:50:58.606" v="1879"/>
          <ac:grpSpMkLst>
            <pc:docMk/>
            <pc:sldMk cId="1571773666" sldId="373"/>
            <ac:grpSpMk id="31" creationId="{FB9739EB-7F66-433D-841F-AB3CD18700B7}"/>
          </ac:grpSpMkLst>
        </pc:grpChg>
        <pc:picChg chg="add del mod">
          <ac:chgData name="Max Woolterton" userId="25088e9f67b77977" providerId="LiveId" clId="{C064EF73-6323-46BE-B749-22AFEE5041D4}" dt="2022-04-28T11:50:53.636" v="1877" actId="478"/>
          <ac:picMkLst>
            <pc:docMk/>
            <pc:sldMk cId="1571773666" sldId="373"/>
            <ac:picMk id="5" creationId="{99EE1FEF-781C-4CA5-B5F3-A5C55D14943F}"/>
          </ac:picMkLst>
        </pc:picChg>
      </pc:sldChg>
      <pc:sldChg chg="addSp delSp modSp add mod modTransition">
        <pc:chgData name="Max Woolterton" userId="25088e9f67b77977" providerId="LiveId" clId="{C064EF73-6323-46BE-B749-22AFEE5041D4}" dt="2022-05-02T15:48:13.514" v="4038" actId="478"/>
        <pc:sldMkLst>
          <pc:docMk/>
          <pc:sldMk cId="3411851485" sldId="373"/>
        </pc:sldMkLst>
        <pc:spChg chg="mod">
          <ac:chgData name="Max Woolterton" userId="25088e9f67b77977" providerId="LiveId" clId="{C064EF73-6323-46BE-B749-22AFEE5041D4}" dt="2022-04-28T11:51:20.462" v="1884" actId="6549"/>
          <ac:spMkLst>
            <pc:docMk/>
            <pc:sldMk cId="3411851485" sldId="373"/>
            <ac:spMk id="2" creationId="{77F73D0C-2351-4F6F-AD2A-6E67F6B4550B}"/>
          </ac:spMkLst>
        </pc:spChg>
        <pc:spChg chg="add del mod">
          <ac:chgData name="Max Woolterton" userId="25088e9f67b77977" providerId="LiveId" clId="{C064EF73-6323-46BE-B749-22AFEE5041D4}" dt="2022-04-28T11:51:29.254" v="1886" actId="478"/>
          <ac:spMkLst>
            <pc:docMk/>
            <pc:sldMk cId="3411851485" sldId="373"/>
            <ac:spMk id="4" creationId="{4E0E92A3-79AD-4890-831C-E20B76D3A199}"/>
          </ac:spMkLst>
        </pc:spChg>
        <pc:spChg chg="add del mod">
          <ac:chgData name="Max Woolterton" userId="25088e9f67b77977" providerId="LiveId" clId="{C064EF73-6323-46BE-B749-22AFEE5041D4}" dt="2022-05-02T15:48:13.514" v="4038" actId="478"/>
          <ac:spMkLst>
            <pc:docMk/>
            <pc:sldMk cId="3411851485" sldId="373"/>
            <ac:spMk id="28" creationId="{7A80C352-205C-F817-475F-ED76E511DCE5}"/>
          </ac:spMkLst>
        </pc:spChg>
        <pc:spChg chg="add del mod">
          <ac:chgData name="Max Woolterton" userId="25088e9f67b77977" providerId="LiveId" clId="{C064EF73-6323-46BE-B749-22AFEE5041D4}" dt="2022-05-02T15:48:13.514" v="4038" actId="478"/>
          <ac:spMkLst>
            <pc:docMk/>
            <pc:sldMk cId="3411851485" sldId="373"/>
            <ac:spMk id="30" creationId="{099B1C54-7D17-7F54-C19F-7E2F5A516532}"/>
          </ac:spMkLst>
        </pc:spChg>
        <pc:spChg chg="del">
          <ac:chgData name="Max Woolterton" userId="25088e9f67b77977" providerId="LiveId" clId="{C064EF73-6323-46BE-B749-22AFEE5041D4}" dt="2022-04-28T11:51:16.986" v="1882" actId="478"/>
          <ac:spMkLst>
            <pc:docMk/>
            <pc:sldMk cId="3411851485" sldId="373"/>
            <ac:spMk id="30" creationId="{735930E7-D66F-4420-A57C-7BE1BF5547B0}"/>
          </ac:spMkLst>
        </pc:spChg>
        <pc:graphicFrameChg chg="add del mod">
          <ac:chgData name="Max Woolterton" userId="25088e9f67b77977" providerId="LiveId" clId="{C064EF73-6323-46BE-B749-22AFEE5041D4}" dt="2022-04-28T11:52:02.426" v="1894" actId="478"/>
          <ac:graphicFrameMkLst>
            <pc:docMk/>
            <pc:sldMk cId="3411851485" sldId="373"/>
            <ac:graphicFrameMk id="7" creationId="{9F6112B8-CE2C-4D92-925B-F331A63881D4}"/>
          </ac:graphicFrameMkLst>
        </pc:graphicFrameChg>
        <pc:picChg chg="del">
          <ac:chgData name="Max Woolterton" userId="25088e9f67b77977" providerId="LiveId" clId="{C064EF73-6323-46BE-B749-22AFEE5041D4}" dt="2022-04-28T11:51:23.911" v="1885" actId="478"/>
          <ac:picMkLst>
            <pc:docMk/>
            <pc:sldMk cId="3411851485" sldId="373"/>
            <ac:picMk id="5" creationId="{99EE1FEF-781C-4CA5-B5F3-A5C55D14943F}"/>
          </ac:picMkLst>
        </pc:picChg>
        <pc:picChg chg="add del">
          <ac:chgData name="Max Woolterton" userId="25088e9f67b77977" providerId="LiveId" clId="{C064EF73-6323-46BE-B749-22AFEE5041D4}" dt="2022-04-28T11:52:01.169" v="1893"/>
          <ac:picMkLst>
            <pc:docMk/>
            <pc:sldMk cId="3411851485" sldId="373"/>
            <ac:picMk id="8" creationId="{1DDAFDF9-4B1D-439E-9A8D-14E13E25C7F1}"/>
          </ac:picMkLst>
        </pc:picChg>
        <pc:picChg chg="add mod">
          <ac:chgData name="Max Woolterton" userId="25088e9f67b77977" providerId="LiveId" clId="{C064EF73-6323-46BE-B749-22AFEE5041D4}" dt="2022-04-28T11:53:10.186" v="1901" actId="1076"/>
          <ac:picMkLst>
            <pc:docMk/>
            <pc:sldMk cId="3411851485" sldId="373"/>
            <ac:picMk id="16" creationId="{16BE99B7-E71A-4071-9C89-BFF6606864FD}"/>
          </ac:picMkLst>
        </pc:picChg>
      </pc:sldChg>
      <pc:sldChg chg="addSp delSp modSp add mod modTransition">
        <pc:chgData name="Max Woolterton" userId="25088e9f67b77977" providerId="LiveId" clId="{C064EF73-6323-46BE-B749-22AFEE5041D4}" dt="2022-05-03T16:39:31.008" v="4048"/>
        <pc:sldMkLst>
          <pc:docMk/>
          <pc:sldMk cId="684041428" sldId="374"/>
        </pc:sldMkLst>
        <pc:spChg chg="mod">
          <ac:chgData name="Max Woolterton" userId="25088e9f67b77977" providerId="LiveId" clId="{C064EF73-6323-46BE-B749-22AFEE5041D4}" dt="2022-05-02T15:21:41.089" v="3671" actId="1076"/>
          <ac:spMkLst>
            <pc:docMk/>
            <pc:sldMk cId="684041428" sldId="374"/>
            <ac:spMk id="2" creationId="{77F73D0C-2351-4F6F-AD2A-6E67F6B4550B}"/>
          </ac:spMkLst>
        </pc:spChg>
        <pc:spChg chg="mod">
          <ac:chgData name="Max Woolterton" userId="25088e9f67b77977" providerId="LiveId" clId="{C064EF73-6323-46BE-B749-22AFEE5041D4}" dt="2022-04-28T12:56:22.376" v="2022" actId="21"/>
          <ac:spMkLst>
            <pc:docMk/>
            <pc:sldMk cId="684041428" sldId="374"/>
            <ac:spMk id="6" creationId="{3063BF24-E2DC-45F2-A8A5-E6ECDF95B000}"/>
          </ac:spMkLst>
        </pc:spChg>
        <pc:spChg chg="add mod">
          <ac:chgData name="Max Woolterton" userId="25088e9f67b77977" providerId="LiveId" clId="{C064EF73-6323-46BE-B749-22AFEE5041D4}" dt="2022-04-28T12:56:39.231" v="2027" actId="1076"/>
          <ac:spMkLst>
            <pc:docMk/>
            <pc:sldMk cId="684041428" sldId="374"/>
            <ac:spMk id="18" creationId="{F4C1688A-92F8-401B-99E3-7DC4DE691F09}"/>
          </ac:spMkLst>
        </pc:spChg>
        <pc:spChg chg="add del mod">
          <ac:chgData name="Max Woolterton" userId="25088e9f67b77977" providerId="LiveId" clId="{C064EF73-6323-46BE-B749-22AFEE5041D4}" dt="2022-05-02T15:39:55.963" v="3926" actId="478"/>
          <ac:spMkLst>
            <pc:docMk/>
            <pc:sldMk cId="684041428" sldId="374"/>
            <ac:spMk id="30" creationId="{B92BABE6-A08D-8C6E-5732-2860F6CB270C}"/>
          </ac:spMkLst>
        </pc:spChg>
        <pc:spChg chg="add del mod">
          <ac:chgData name="Max Woolterton" userId="25088e9f67b77977" providerId="LiveId" clId="{C064EF73-6323-46BE-B749-22AFEE5041D4}" dt="2022-05-02T15:48:49.239" v="4043" actId="478"/>
          <ac:spMkLst>
            <pc:docMk/>
            <pc:sldMk cId="684041428" sldId="374"/>
            <ac:spMk id="37" creationId="{3F7AFCD7-5757-6FE2-BEFF-6F080EABCEF9}"/>
          </ac:spMkLst>
        </pc:spChg>
        <pc:spChg chg="add del mod">
          <ac:chgData name="Max Woolterton" userId="25088e9f67b77977" providerId="LiveId" clId="{C064EF73-6323-46BE-B749-22AFEE5041D4}" dt="2022-05-02T15:48:47.513" v="4042" actId="478"/>
          <ac:spMkLst>
            <pc:docMk/>
            <pc:sldMk cId="684041428" sldId="374"/>
            <ac:spMk id="39" creationId="{046D10F8-B51D-4DF5-0069-104FADF0B561}"/>
          </ac:spMkLst>
        </pc:spChg>
        <pc:picChg chg="add del mod">
          <ac:chgData name="Max Woolterton" userId="25088e9f67b77977" providerId="LiveId" clId="{C064EF73-6323-46BE-B749-22AFEE5041D4}" dt="2022-04-28T12:51:52.485" v="1951" actId="478"/>
          <ac:picMkLst>
            <pc:docMk/>
            <pc:sldMk cId="684041428" sldId="374"/>
            <ac:picMk id="4" creationId="{EEBFC0B9-F8D0-424D-9AB1-17D0E8602D34}"/>
          </ac:picMkLst>
        </pc:picChg>
        <pc:picChg chg="add del mod">
          <ac:chgData name="Max Woolterton" userId="25088e9f67b77977" providerId="LiveId" clId="{C064EF73-6323-46BE-B749-22AFEE5041D4}" dt="2022-04-28T12:55:33.014" v="1960" actId="478"/>
          <ac:picMkLst>
            <pc:docMk/>
            <pc:sldMk cId="684041428" sldId="374"/>
            <ac:picMk id="7" creationId="{EEE6CC5F-F48E-42CC-AC32-213C3FD805EE}"/>
          </ac:picMkLst>
        </pc:picChg>
        <pc:picChg chg="add mod">
          <ac:chgData name="Max Woolterton" userId="25088e9f67b77977" providerId="LiveId" clId="{C064EF73-6323-46BE-B749-22AFEE5041D4}" dt="2022-04-28T12:56:07.590" v="1978" actId="1076"/>
          <ac:picMkLst>
            <pc:docMk/>
            <pc:sldMk cId="684041428" sldId="374"/>
            <ac:picMk id="9" creationId="{991B9D9D-5C28-4EFC-92DC-7511452D3A87}"/>
          </ac:picMkLst>
        </pc:picChg>
        <pc:picChg chg="del">
          <ac:chgData name="Max Woolterton" userId="25088e9f67b77977" providerId="LiveId" clId="{C064EF73-6323-46BE-B749-22AFEE5041D4}" dt="2022-04-28T12:50:13.002" v="1941" actId="478"/>
          <ac:picMkLst>
            <pc:docMk/>
            <pc:sldMk cId="684041428" sldId="374"/>
            <ac:picMk id="16" creationId="{16BE99B7-E71A-4071-9C89-BFF6606864FD}"/>
          </ac:picMkLst>
        </pc:picChg>
        <pc:cxnChg chg="add mod">
          <ac:chgData name="Max Woolterton" userId="25088e9f67b77977" providerId="LiveId" clId="{C064EF73-6323-46BE-B749-22AFEE5041D4}" dt="2022-04-28T12:57:03.193" v="2030" actId="1582"/>
          <ac:cxnSpMkLst>
            <pc:docMk/>
            <pc:sldMk cId="684041428" sldId="374"/>
            <ac:cxnSpMk id="24" creationId="{549E6919-D337-45C1-85B4-EB6E80332022}"/>
          </ac:cxnSpMkLst>
        </pc:cxnChg>
      </pc:sldChg>
      <pc:sldChg chg="addSp delSp modSp add mod modTransition">
        <pc:chgData name="Max Woolterton" userId="25088e9f67b77977" providerId="LiveId" clId="{C064EF73-6323-46BE-B749-22AFEE5041D4}" dt="2022-04-28T14:37:17.137" v="2482"/>
        <pc:sldMkLst>
          <pc:docMk/>
          <pc:sldMk cId="4243395621" sldId="375"/>
        </pc:sldMkLst>
        <pc:spChg chg="del">
          <ac:chgData name="Max Woolterton" userId="25088e9f67b77977" providerId="LiveId" clId="{C064EF73-6323-46BE-B749-22AFEE5041D4}" dt="2022-04-28T13:01:25.086" v="2036" actId="478"/>
          <ac:spMkLst>
            <pc:docMk/>
            <pc:sldMk cId="4243395621" sldId="375"/>
            <ac:spMk id="2" creationId="{77F73D0C-2351-4F6F-AD2A-6E67F6B4550B}"/>
          </ac:spMkLst>
        </pc:spChg>
        <pc:spChg chg="add del mod">
          <ac:chgData name="Max Woolterton" userId="25088e9f67b77977" providerId="LiveId" clId="{C064EF73-6323-46BE-B749-22AFEE5041D4}" dt="2022-04-28T13:01:26.942" v="2037" actId="478"/>
          <ac:spMkLst>
            <pc:docMk/>
            <pc:sldMk cId="4243395621" sldId="375"/>
            <ac:spMk id="7" creationId="{69BAD048-DFAF-4E2A-92DC-49B26E7D57B4}"/>
          </ac:spMkLst>
        </pc:spChg>
        <pc:spChg chg="add mod">
          <ac:chgData name="Max Woolterton" userId="25088e9f67b77977" providerId="LiveId" clId="{C064EF73-6323-46BE-B749-22AFEE5041D4}" dt="2022-04-28T13:01:51.644" v="2044" actId="571"/>
          <ac:spMkLst>
            <pc:docMk/>
            <pc:sldMk cId="4243395621" sldId="375"/>
            <ac:spMk id="37" creationId="{922F371D-629B-4EA1-914B-C89FA933251F}"/>
          </ac:spMkLst>
        </pc:spChg>
        <pc:spChg chg="add mod ord">
          <ac:chgData name="Max Woolterton" userId="25088e9f67b77977" providerId="LiveId" clId="{C064EF73-6323-46BE-B749-22AFEE5041D4}" dt="2022-04-28T13:17:37.819" v="2142" actId="1076"/>
          <ac:spMkLst>
            <pc:docMk/>
            <pc:sldMk cId="4243395621" sldId="375"/>
            <ac:spMk id="39" creationId="{C06BE67F-28BA-4776-B17C-84D4ABCA6ABD}"/>
          </ac:spMkLst>
        </pc:spChg>
        <pc:picChg chg="add mod">
          <ac:chgData name="Max Woolterton" userId="25088e9f67b77977" providerId="LiveId" clId="{C064EF73-6323-46BE-B749-22AFEE5041D4}" dt="2022-04-28T13:17:37.132" v="2141" actId="1076"/>
          <ac:picMkLst>
            <pc:docMk/>
            <pc:sldMk cId="4243395621" sldId="375"/>
            <ac:picMk id="4" creationId="{BEFB68A0-6F01-4511-BC29-81C1984EE193}"/>
          </ac:picMkLst>
        </pc:picChg>
      </pc:sldChg>
      <pc:sldChg chg="add">
        <pc:chgData name="Max Woolterton" userId="25088e9f67b77977" providerId="LiveId" clId="{C064EF73-6323-46BE-B749-22AFEE5041D4}" dt="2022-04-28T13:07:12.057" v="2062" actId="2890"/>
        <pc:sldMkLst>
          <pc:docMk/>
          <pc:sldMk cId="790227968" sldId="376"/>
        </pc:sldMkLst>
      </pc:sldChg>
      <pc:sldChg chg="delSp modSp add mod modTransition">
        <pc:chgData name="Max Woolterton" userId="25088e9f67b77977" providerId="LiveId" clId="{C064EF73-6323-46BE-B749-22AFEE5041D4}" dt="2022-04-28T13:17:15.240" v="2138"/>
        <pc:sldMkLst>
          <pc:docMk/>
          <pc:sldMk cId="812400619" sldId="377"/>
        </pc:sldMkLst>
        <pc:spChg chg="del">
          <ac:chgData name="Max Woolterton" userId="25088e9f67b77977" providerId="LiveId" clId="{C064EF73-6323-46BE-B749-22AFEE5041D4}" dt="2022-04-28T13:08:30.068" v="2071" actId="478"/>
          <ac:spMkLst>
            <pc:docMk/>
            <pc:sldMk cId="812400619" sldId="377"/>
            <ac:spMk id="4" creationId="{C7365627-2B6B-4F72-9C3B-FFD81E8C0C90}"/>
          </ac:spMkLst>
        </pc:spChg>
        <pc:spChg chg="del">
          <ac:chgData name="Max Woolterton" userId="25088e9f67b77977" providerId="LiveId" clId="{C064EF73-6323-46BE-B749-22AFEE5041D4}" dt="2022-04-28T13:08:30.068" v="2071" actId="478"/>
          <ac:spMkLst>
            <pc:docMk/>
            <pc:sldMk cId="812400619" sldId="377"/>
            <ac:spMk id="6" creationId="{00F30EDE-0B94-43DD-9588-D55005F8BA36}"/>
          </ac:spMkLst>
        </pc:spChg>
        <pc:spChg chg="del">
          <ac:chgData name="Max Woolterton" userId="25088e9f67b77977" providerId="LiveId" clId="{C064EF73-6323-46BE-B749-22AFEE5041D4}" dt="2022-04-28T13:08:30.068" v="2071" actId="478"/>
          <ac:spMkLst>
            <pc:docMk/>
            <pc:sldMk cId="812400619" sldId="377"/>
            <ac:spMk id="49" creationId="{BB623552-BC6C-43D8-A377-F50FACA2EF19}"/>
          </ac:spMkLst>
        </pc:spChg>
        <pc:spChg chg="del">
          <ac:chgData name="Max Woolterton" userId="25088e9f67b77977" providerId="LiveId" clId="{C064EF73-6323-46BE-B749-22AFEE5041D4}" dt="2022-04-28T13:07:58.509" v="2067" actId="478"/>
          <ac:spMkLst>
            <pc:docMk/>
            <pc:sldMk cId="812400619" sldId="377"/>
            <ac:spMk id="105" creationId="{EFFFFEAC-9EEC-4A0D-B15D-2FAEA2225E9E}"/>
          </ac:spMkLst>
        </pc:spChg>
        <pc:spChg chg="del">
          <ac:chgData name="Max Woolterton" userId="25088e9f67b77977" providerId="LiveId" clId="{C064EF73-6323-46BE-B749-22AFEE5041D4}" dt="2022-04-28T13:08:30.068" v="2071" actId="478"/>
          <ac:spMkLst>
            <pc:docMk/>
            <pc:sldMk cId="812400619" sldId="377"/>
            <ac:spMk id="122" creationId="{6FD5A71D-B35D-4687-932C-9BAE901C456F}"/>
          </ac:spMkLst>
        </pc:spChg>
        <pc:spChg chg="del">
          <ac:chgData name="Max Woolterton" userId="25088e9f67b77977" providerId="LiveId" clId="{C064EF73-6323-46BE-B749-22AFEE5041D4}" dt="2022-04-28T13:07:58.509" v="2067" actId="478"/>
          <ac:spMkLst>
            <pc:docMk/>
            <pc:sldMk cId="812400619" sldId="377"/>
            <ac:spMk id="148" creationId="{00A835EA-6D43-4629-9D1A-EAD7838C5C8A}"/>
          </ac:spMkLst>
        </pc:spChg>
        <pc:spChg chg="mod">
          <ac:chgData name="Max Woolterton" userId="25088e9f67b77977" providerId="LiveId" clId="{C064EF73-6323-46BE-B749-22AFEE5041D4}" dt="2022-04-28T13:08:58.868" v="2094" actId="20577"/>
          <ac:spMkLst>
            <pc:docMk/>
            <pc:sldMk cId="812400619" sldId="377"/>
            <ac:spMk id="174" creationId="{E8A7289E-8165-4A07-A8B1-2F02F548453A}"/>
          </ac:spMkLst>
        </pc:spChg>
        <pc:cxnChg chg="del mod">
          <ac:chgData name="Max Woolterton" userId="25088e9f67b77977" providerId="LiveId" clId="{C064EF73-6323-46BE-B749-22AFEE5041D4}" dt="2022-04-28T13:08:30.068" v="2071" actId="478"/>
          <ac:cxnSpMkLst>
            <pc:docMk/>
            <pc:sldMk cId="812400619" sldId="377"/>
            <ac:cxnSpMk id="76" creationId="{B7C4A38F-9CFA-45D0-8707-3C60A4FAEA66}"/>
          </ac:cxnSpMkLst>
        </pc:cxnChg>
        <pc:cxnChg chg="del mod">
          <ac:chgData name="Max Woolterton" userId="25088e9f67b77977" providerId="LiveId" clId="{C064EF73-6323-46BE-B749-22AFEE5041D4}" dt="2022-04-28T13:08:30.068" v="2071" actId="478"/>
          <ac:cxnSpMkLst>
            <pc:docMk/>
            <pc:sldMk cId="812400619" sldId="377"/>
            <ac:cxnSpMk id="79" creationId="{0716E238-65F5-4F07-B589-A5E06B75A75A}"/>
          </ac:cxnSpMkLst>
        </pc:cxnChg>
        <pc:cxnChg chg="del mod">
          <ac:chgData name="Max Woolterton" userId="25088e9f67b77977" providerId="LiveId" clId="{C064EF73-6323-46BE-B749-22AFEE5041D4}" dt="2022-04-28T13:07:58.509" v="2067" actId="478"/>
          <ac:cxnSpMkLst>
            <pc:docMk/>
            <pc:sldMk cId="812400619" sldId="377"/>
            <ac:cxnSpMk id="85" creationId="{69C82845-90AA-4498-9878-F97A51159AD1}"/>
          </ac:cxnSpMkLst>
        </pc:cxnChg>
        <pc:cxnChg chg="del mod">
          <ac:chgData name="Max Woolterton" userId="25088e9f67b77977" providerId="LiveId" clId="{C064EF73-6323-46BE-B749-22AFEE5041D4}" dt="2022-04-28T13:07:58.509" v="2067" actId="478"/>
          <ac:cxnSpMkLst>
            <pc:docMk/>
            <pc:sldMk cId="812400619" sldId="377"/>
            <ac:cxnSpMk id="86" creationId="{0BED2A1B-9969-4DBE-83B4-D3B85C17346D}"/>
          </ac:cxnSpMkLst>
        </pc:cxnChg>
        <pc:cxnChg chg="del mod">
          <ac:chgData name="Max Woolterton" userId="25088e9f67b77977" providerId="LiveId" clId="{C064EF73-6323-46BE-B749-22AFEE5041D4}" dt="2022-04-28T13:07:58.509" v="2067" actId="478"/>
          <ac:cxnSpMkLst>
            <pc:docMk/>
            <pc:sldMk cId="812400619" sldId="377"/>
            <ac:cxnSpMk id="106" creationId="{EFF0AFC1-1159-48E5-AF8F-CDAAA97F5641}"/>
          </ac:cxnSpMkLst>
        </pc:cxnChg>
        <pc:cxnChg chg="del mod">
          <ac:chgData name="Max Woolterton" userId="25088e9f67b77977" providerId="LiveId" clId="{C064EF73-6323-46BE-B749-22AFEE5041D4}" dt="2022-04-28T13:08:30.068" v="2071" actId="478"/>
          <ac:cxnSpMkLst>
            <pc:docMk/>
            <pc:sldMk cId="812400619" sldId="377"/>
            <ac:cxnSpMk id="111" creationId="{6886009E-3DEB-4CFE-91B3-71BD81E8A721}"/>
          </ac:cxnSpMkLst>
        </pc:cxnChg>
        <pc:cxnChg chg="del mod">
          <ac:chgData name="Max Woolterton" userId="25088e9f67b77977" providerId="LiveId" clId="{C064EF73-6323-46BE-B749-22AFEE5041D4}" dt="2022-04-28T13:08:30.068" v="2071" actId="478"/>
          <ac:cxnSpMkLst>
            <pc:docMk/>
            <pc:sldMk cId="812400619" sldId="377"/>
            <ac:cxnSpMk id="125" creationId="{206AA228-6298-47C3-A097-B7A29B4766FB}"/>
          </ac:cxnSpMkLst>
        </pc:cxnChg>
      </pc:sldChg>
      <pc:sldChg chg="addSp delSp modSp add mod">
        <pc:chgData name="Max Woolterton" userId="25088e9f67b77977" providerId="LiveId" clId="{C064EF73-6323-46BE-B749-22AFEE5041D4}" dt="2022-04-28T13:09:42.724" v="2099" actId="478"/>
        <pc:sldMkLst>
          <pc:docMk/>
          <pc:sldMk cId="1938075278" sldId="378"/>
        </pc:sldMkLst>
        <pc:spChg chg="add del mod">
          <ac:chgData name="Max Woolterton" userId="25088e9f67b77977" providerId="LiveId" clId="{C064EF73-6323-46BE-B749-22AFEE5041D4}" dt="2022-04-28T13:09:11.164" v="2096" actId="478"/>
          <ac:spMkLst>
            <pc:docMk/>
            <pc:sldMk cId="1938075278" sldId="378"/>
            <ac:spMk id="3" creationId="{F1E2D1B2-32C6-4E8D-AF91-523C4268E17B}"/>
          </ac:spMkLst>
        </pc:spChg>
        <pc:spChg chg="add mod">
          <ac:chgData name="Max Woolterton" userId="25088e9f67b77977" providerId="LiveId" clId="{C064EF73-6323-46BE-B749-22AFEE5041D4}" dt="2022-04-28T13:09:11.472" v="2097"/>
          <ac:spMkLst>
            <pc:docMk/>
            <pc:sldMk cId="1938075278" sldId="378"/>
            <ac:spMk id="20" creationId="{59BED0F1-9145-4D3F-855B-DF39F72271A1}"/>
          </ac:spMkLst>
        </pc:spChg>
        <pc:spChg chg="del">
          <ac:chgData name="Max Woolterton" userId="25088e9f67b77977" providerId="LiveId" clId="{C064EF73-6323-46BE-B749-22AFEE5041D4}" dt="2022-04-28T13:09:42.724" v="2099" actId="478"/>
          <ac:spMkLst>
            <pc:docMk/>
            <pc:sldMk cId="1938075278" sldId="378"/>
            <ac:spMk id="49" creationId="{BB623552-BC6C-43D8-A377-F50FACA2EF19}"/>
          </ac:spMkLst>
        </pc:spChg>
        <pc:spChg chg="del">
          <ac:chgData name="Max Woolterton" userId="25088e9f67b77977" providerId="LiveId" clId="{C064EF73-6323-46BE-B749-22AFEE5041D4}" dt="2022-04-28T13:09:08.847" v="2095" actId="478"/>
          <ac:spMkLst>
            <pc:docMk/>
            <pc:sldMk cId="1938075278" sldId="378"/>
            <ac:spMk id="174" creationId="{E8A7289E-8165-4A07-A8B1-2F02F548453A}"/>
          </ac:spMkLst>
        </pc:spChg>
        <pc:cxnChg chg="del mod">
          <ac:chgData name="Max Woolterton" userId="25088e9f67b77977" providerId="LiveId" clId="{C064EF73-6323-46BE-B749-22AFEE5041D4}" dt="2022-04-28T13:09:42.724" v="2099" actId="478"/>
          <ac:cxnSpMkLst>
            <pc:docMk/>
            <pc:sldMk cId="1938075278" sldId="378"/>
            <ac:cxnSpMk id="111" creationId="{6886009E-3DEB-4CFE-91B3-71BD81E8A721}"/>
          </ac:cxnSpMkLst>
        </pc:cxnChg>
      </pc:sldChg>
      <pc:sldChg chg="add mod modShow">
        <pc:chgData name="Max Woolterton" userId="25088e9f67b77977" providerId="LiveId" clId="{C064EF73-6323-46BE-B749-22AFEE5041D4}" dt="2022-04-28T13:09:53.971" v="2100" actId="729"/>
        <pc:sldMkLst>
          <pc:docMk/>
          <pc:sldMk cId="1105036060" sldId="379"/>
        </pc:sldMkLst>
      </pc:sldChg>
      <pc:sldChg chg="addSp delSp modSp add mod modTransition">
        <pc:chgData name="Max Woolterton" userId="25088e9f67b77977" providerId="LiveId" clId="{C064EF73-6323-46BE-B749-22AFEE5041D4}" dt="2022-05-02T15:48:36.241" v="4040" actId="478"/>
        <pc:sldMkLst>
          <pc:docMk/>
          <pc:sldMk cId="2998891233" sldId="380"/>
        </pc:sldMkLst>
        <pc:spChg chg="add del mod">
          <ac:chgData name="Max Woolterton" userId="25088e9f67b77977" providerId="LiveId" clId="{C064EF73-6323-46BE-B749-22AFEE5041D4}" dt="2022-05-02T15:48:36.241" v="4040" actId="478"/>
          <ac:spMkLst>
            <pc:docMk/>
            <pc:sldMk cId="2998891233" sldId="380"/>
            <ac:spMk id="28" creationId="{6E0E0330-08D2-1038-85C9-17560CE97851}"/>
          </ac:spMkLst>
        </pc:spChg>
        <pc:spChg chg="add del">
          <ac:chgData name="Max Woolterton" userId="25088e9f67b77977" providerId="LiveId" clId="{C064EF73-6323-46BE-B749-22AFEE5041D4}" dt="2022-05-02T15:31:50.785" v="3826" actId="22"/>
          <ac:spMkLst>
            <pc:docMk/>
            <pc:sldMk cId="2998891233" sldId="380"/>
            <ac:spMk id="30" creationId="{19B0E0E7-723E-32B3-D7CA-1F0BFCEC0E60}"/>
          </ac:spMkLst>
        </pc:spChg>
        <pc:spChg chg="add del">
          <ac:chgData name="Max Woolterton" userId="25088e9f67b77977" providerId="LiveId" clId="{C064EF73-6323-46BE-B749-22AFEE5041D4}" dt="2022-05-02T15:31:50.659" v="3825" actId="22"/>
          <ac:spMkLst>
            <pc:docMk/>
            <pc:sldMk cId="2998891233" sldId="380"/>
            <ac:spMk id="37" creationId="{3C237E6F-D7FD-BEE7-2664-02C82988FA5E}"/>
          </ac:spMkLst>
        </pc:spChg>
        <pc:spChg chg="add del">
          <ac:chgData name="Max Woolterton" userId="25088e9f67b77977" providerId="LiveId" clId="{C064EF73-6323-46BE-B749-22AFEE5041D4}" dt="2022-05-02T15:31:50.468" v="3824" actId="22"/>
          <ac:spMkLst>
            <pc:docMk/>
            <pc:sldMk cId="2998891233" sldId="380"/>
            <ac:spMk id="39" creationId="{653270FF-514A-25BF-0E52-49CF54634261}"/>
          </ac:spMkLst>
        </pc:spChg>
        <pc:picChg chg="mod">
          <ac:chgData name="Max Woolterton" userId="25088e9f67b77977" providerId="LiveId" clId="{C064EF73-6323-46BE-B749-22AFEE5041D4}" dt="2022-04-28T13:11:17.681" v="2104" actId="1076"/>
          <ac:picMkLst>
            <pc:docMk/>
            <pc:sldMk cId="2998891233" sldId="380"/>
            <ac:picMk id="16" creationId="{16BE99B7-E71A-4071-9C89-BFF6606864FD}"/>
          </ac:picMkLst>
        </pc:picChg>
      </pc:sldChg>
      <pc:sldChg chg="modSp add del mod">
        <pc:chgData name="Max Woolterton" userId="25088e9f67b77977" providerId="LiveId" clId="{C064EF73-6323-46BE-B749-22AFEE5041D4}" dt="2022-04-28T13:13:40.851" v="2121" actId="2696"/>
        <pc:sldMkLst>
          <pc:docMk/>
          <pc:sldMk cId="2540379897" sldId="381"/>
        </pc:sldMkLst>
        <pc:picChg chg="mod">
          <ac:chgData name="Max Woolterton" userId="25088e9f67b77977" providerId="LiveId" clId="{C064EF73-6323-46BE-B749-22AFEE5041D4}" dt="2022-04-28T13:12:56.137" v="2120" actId="1076"/>
          <ac:picMkLst>
            <pc:docMk/>
            <pc:sldMk cId="2540379897" sldId="381"/>
            <ac:picMk id="16" creationId="{16BE99B7-E71A-4071-9C89-BFF6606864FD}"/>
          </ac:picMkLst>
        </pc:picChg>
      </pc:sldChg>
      <pc:sldChg chg="addSp delSp modSp add del mod">
        <pc:chgData name="Max Woolterton" userId="25088e9f67b77977" providerId="LiveId" clId="{C064EF73-6323-46BE-B749-22AFEE5041D4}" dt="2022-04-28T14:39:19.667" v="2491" actId="47"/>
        <pc:sldMkLst>
          <pc:docMk/>
          <pc:sldMk cId="2953551789" sldId="381"/>
        </pc:sldMkLst>
        <pc:spChg chg="mod">
          <ac:chgData name="Max Woolterton" userId="25088e9f67b77977" providerId="LiveId" clId="{C064EF73-6323-46BE-B749-22AFEE5041D4}" dt="2022-04-28T13:43:31.370" v="2232" actId="20577"/>
          <ac:spMkLst>
            <pc:docMk/>
            <pc:sldMk cId="2953551789" sldId="381"/>
            <ac:spMk id="2" creationId="{0D53B55F-695B-4E3B-890A-1B62720D174F}"/>
          </ac:spMkLst>
        </pc:spChg>
        <pc:spChg chg="mod">
          <ac:chgData name="Max Woolterton" userId="25088e9f67b77977" providerId="LiveId" clId="{C064EF73-6323-46BE-B749-22AFEE5041D4}" dt="2022-04-28T14:04:05.399" v="2345" actId="20577"/>
          <ac:spMkLst>
            <pc:docMk/>
            <pc:sldMk cId="2953551789" sldId="381"/>
            <ac:spMk id="3" creationId="{475A8D60-2F6E-4E3E-A220-9EFB0109929D}"/>
          </ac:spMkLst>
        </pc:spChg>
        <pc:spChg chg="add del mod">
          <ac:chgData name="Max Woolterton" userId="25088e9f67b77977" providerId="LiveId" clId="{C064EF73-6323-46BE-B749-22AFEE5041D4}" dt="2022-04-28T14:04:13.777" v="2349" actId="22"/>
          <ac:spMkLst>
            <pc:docMk/>
            <pc:sldMk cId="2953551789" sldId="381"/>
            <ac:spMk id="6" creationId="{1F0B92D3-8013-4D67-9307-0303B4DA8D84}"/>
          </ac:spMkLst>
        </pc:spChg>
      </pc:sldChg>
      <pc:sldChg chg="addSp delSp modSp add mod">
        <pc:chgData name="Max Woolterton" userId="25088e9f67b77977" providerId="LiveId" clId="{C064EF73-6323-46BE-B749-22AFEE5041D4}" dt="2022-04-28T14:02:26.360" v="2338" actId="478"/>
        <pc:sldMkLst>
          <pc:docMk/>
          <pc:sldMk cId="3834266667" sldId="382"/>
        </pc:sldMkLst>
        <pc:spChg chg="mod">
          <ac:chgData name="Max Woolterton" userId="25088e9f67b77977" providerId="LiveId" clId="{C064EF73-6323-46BE-B749-22AFEE5041D4}" dt="2022-04-28T13:48:41.094" v="2268" actId="1076"/>
          <ac:spMkLst>
            <pc:docMk/>
            <pc:sldMk cId="3834266667" sldId="382"/>
            <ac:spMk id="2" creationId="{0D53B55F-695B-4E3B-890A-1B62720D174F}"/>
          </ac:spMkLst>
        </pc:spChg>
        <pc:spChg chg="mod">
          <ac:chgData name="Max Woolterton" userId="25088e9f67b77977" providerId="LiveId" clId="{C064EF73-6323-46BE-B749-22AFEE5041D4}" dt="2022-04-28T13:48:45.094" v="2269" actId="1076"/>
          <ac:spMkLst>
            <pc:docMk/>
            <pc:sldMk cId="3834266667" sldId="382"/>
            <ac:spMk id="3" creationId="{475A8D60-2F6E-4E3E-A220-9EFB0109929D}"/>
          </ac:spMkLst>
        </pc:spChg>
        <pc:spChg chg="del mod">
          <ac:chgData name="Max Woolterton" userId="25088e9f67b77977" providerId="LiveId" clId="{C064EF73-6323-46BE-B749-22AFEE5041D4}" dt="2022-04-28T14:02:26.360" v="2338" actId="478"/>
          <ac:spMkLst>
            <pc:docMk/>
            <pc:sldMk cId="3834266667" sldId="382"/>
            <ac:spMk id="5" creationId="{67F36C66-910D-43FD-A8F1-35544B212C73}"/>
          </ac:spMkLst>
        </pc:spChg>
        <pc:spChg chg="del">
          <ac:chgData name="Max Woolterton" userId="25088e9f67b77977" providerId="LiveId" clId="{C064EF73-6323-46BE-B749-22AFEE5041D4}" dt="2022-04-28T13:48:27.799" v="2266" actId="478"/>
          <ac:spMkLst>
            <pc:docMk/>
            <pc:sldMk cId="3834266667" sldId="382"/>
            <ac:spMk id="6" creationId="{FF7F6A50-A03A-41B9-8C04-A557A66E86CD}"/>
          </ac:spMkLst>
        </pc:spChg>
        <pc:spChg chg="del">
          <ac:chgData name="Max Woolterton" userId="25088e9f67b77977" providerId="LiveId" clId="{C064EF73-6323-46BE-B749-22AFEE5041D4}" dt="2022-04-28T13:48:25.239" v="2265" actId="478"/>
          <ac:spMkLst>
            <pc:docMk/>
            <pc:sldMk cId="3834266667" sldId="382"/>
            <ac:spMk id="8" creationId="{46D3FA6F-8E08-43C9-A127-8887B401D497}"/>
          </ac:spMkLst>
        </pc:spChg>
        <pc:spChg chg="del">
          <ac:chgData name="Max Woolterton" userId="25088e9f67b77977" providerId="LiveId" clId="{C064EF73-6323-46BE-B749-22AFEE5041D4}" dt="2022-04-28T13:46:12.613" v="2245" actId="478"/>
          <ac:spMkLst>
            <pc:docMk/>
            <pc:sldMk cId="3834266667" sldId="382"/>
            <ac:spMk id="9" creationId="{78C2A4B6-A918-4392-A325-226427A46E19}"/>
          </ac:spMkLst>
        </pc:spChg>
        <pc:picChg chg="add del mod">
          <ac:chgData name="Max Woolterton" userId="25088e9f67b77977" providerId="LiveId" clId="{C064EF73-6323-46BE-B749-22AFEE5041D4}" dt="2022-04-28T14:02:23.901" v="2337" actId="478"/>
          <ac:picMkLst>
            <pc:docMk/>
            <pc:sldMk cId="3834266667" sldId="382"/>
            <ac:picMk id="10" creationId="{0B54CF4F-06EE-4AE9-A6FB-0F30B3E4C2BB}"/>
          </ac:picMkLst>
        </pc:picChg>
      </pc:sldChg>
      <pc:sldChg chg="add del">
        <pc:chgData name="Max Woolterton" userId="25088e9f67b77977" providerId="LiveId" clId="{C064EF73-6323-46BE-B749-22AFEE5041D4}" dt="2022-04-28T14:03:17.671" v="2342" actId="47"/>
        <pc:sldMkLst>
          <pc:docMk/>
          <pc:sldMk cId="2790640126" sldId="383"/>
        </pc:sldMkLst>
      </pc:sldChg>
      <pc:sldChg chg="addSp modSp add mod modTransition">
        <pc:chgData name="Max Woolterton" userId="25088e9f67b77977" providerId="LiveId" clId="{C064EF73-6323-46BE-B749-22AFEE5041D4}" dt="2022-04-28T14:38:25.901" v="2486"/>
        <pc:sldMkLst>
          <pc:docMk/>
          <pc:sldMk cId="2094614296" sldId="384"/>
        </pc:sldMkLst>
        <pc:spChg chg="add mod">
          <ac:chgData name="Max Woolterton" userId="25088e9f67b77977" providerId="LiveId" clId="{C064EF73-6323-46BE-B749-22AFEE5041D4}" dt="2022-04-28T13:47:52.307" v="2260" actId="1076"/>
          <ac:spMkLst>
            <pc:docMk/>
            <pc:sldMk cId="2094614296" sldId="384"/>
            <ac:spMk id="5" creationId="{346B2EEC-8080-46D7-B158-7F6F3C1956A2}"/>
          </ac:spMkLst>
        </pc:spChg>
        <pc:spChg chg="add mod">
          <ac:chgData name="Max Woolterton" userId="25088e9f67b77977" providerId="LiveId" clId="{C064EF73-6323-46BE-B749-22AFEE5041D4}" dt="2022-04-28T13:47:50.091" v="2259" actId="1076"/>
          <ac:spMkLst>
            <pc:docMk/>
            <pc:sldMk cId="2094614296" sldId="384"/>
            <ac:spMk id="6" creationId="{7E6519EA-1B22-44F3-9DF3-FD3956016C57}"/>
          </ac:spMkLst>
        </pc:spChg>
        <pc:spChg chg="add mod">
          <ac:chgData name="Max Woolterton" userId="25088e9f67b77977" providerId="LiveId" clId="{C064EF73-6323-46BE-B749-22AFEE5041D4}" dt="2022-04-28T13:47:48.375" v="2258" actId="1076"/>
          <ac:spMkLst>
            <pc:docMk/>
            <pc:sldMk cId="2094614296" sldId="384"/>
            <ac:spMk id="8" creationId="{33058F0E-A291-4CE7-B289-56141A064C31}"/>
          </ac:spMkLst>
        </pc:spChg>
      </pc:sldChg>
      <pc:sldChg chg="addSp delSp modSp add mod modTransition">
        <pc:chgData name="Max Woolterton" userId="25088e9f67b77977" providerId="LiveId" clId="{C064EF73-6323-46BE-B749-22AFEE5041D4}" dt="2022-04-28T14:38:25.901" v="2486"/>
        <pc:sldMkLst>
          <pc:docMk/>
          <pc:sldMk cId="2012752478" sldId="385"/>
        </pc:sldMkLst>
        <pc:spChg chg="add mod">
          <ac:chgData name="Max Woolterton" userId="25088e9f67b77977" providerId="LiveId" clId="{C064EF73-6323-46BE-B749-22AFEE5041D4}" dt="2022-04-28T13:59:30.775" v="2308" actId="20577"/>
          <ac:spMkLst>
            <pc:docMk/>
            <pc:sldMk cId="2012752478" sldId="385"/>
            <ac:spMk id="8" creationId="{511424A5-D6E0-46F9-9DB8-0F94D1406476}"/>
          </ac:spMkLst>
        </pc:spChg>
        <pc:spChg chg="add mod">
          <ac:chgData name="Max Woolterton" userId="25088e9f67b77977" providerId="LiveId" clId="{C064EF73-6323-46BE-B749-22AFEE5041D4}" dt="2022-04-28T14:00:04.827" v="2316" actId="20577"/>
          <ac:spMkLst>
            <pc:docMk/>
            <pc:sldMk cId="2012752478" sldId="385"/>
            <ac:spMk id="11" creationId="{9C162E52-FA05-4EC8-9891-30E444D29574}"/>
          </ac:spMkLst>
        </pc:spChg>
        <pc:spChg chg="add mod">
          <ac:chgData name="Max Woolterton" userId="25088e9f67b77977" providerId="LiveId" clId="{C064EF73-6323-46BE-B749-22AFEE5041D4}" dt="2022-04-28T14:01:50.944" v="2335" actId="1076"/>
          <ac:spMkLst>
            <pc:docMk/>
            <pc:sldMk cId="2012752478" sldId="385"/>
            <ac:spMk id="12" creationId="{A1C03E05-87F7-406B-B257-51BA9668CCB5}"/>
          </ac:spMkLst>
        </pc:spChg>
        <pc:spChg chg="add mod">
          <ac:chgData name="Max Woolterton" userId="25088e9f67b77977" providerId="LiveId" clId="{C064EF73-6323-46BE-B749-22AFEE5041D4}" dt="2022-04-28T14:01:20.339" v="2329" actId="1076"/>
          <ac:spMkLst>
            <pc:docMk/>
            <pc:sldMk cId="2012752478" sldId="385"/>
            <ac:spMk id="13" creationId="{AD010948-04F1-4EE5-AC19-D59654354594}"/>
          </ac:spMkLst>
        </pc:spChg>
        <pc:spChg chg="add mod">
          <ac:chgData name="Max Woolterton" userId="25088e9f67b77977" providerId="LiveId" clId="{C064EF73-6323-46BE-B749-22AFEE5041D4}" dt="2022-04-28T14:01:37.895" v="2334" actId="404"/>
          <ac:spMkLst>
            <pc:docMk/>
            <pc:sldMk cId="2012752478" sldId="385"/>
            <ac:spMk id="14" creationId="{5F29A02A-48ED-4E6C-955A-979F6B07CE65}"/>
          </ac:spMkLst>
        </pc:spChg>
        <pc:spChg chg="add del mod">
          <ac:chgData name="Max Woolterton" userId="25088e9f67b77977" providerId="LiveId" clId="{C064EF73-6323-46BE-B749-22AFEE5041D4}" dt="2022-04-28T14:04:23.261" v="2354" actId="21"/>
          <ac:spMkLst>
            <pc:docMk/>
            <pc:sldMk cId="2012752478" sldId="385"/>
            <ac:spMk id="15" creationId="{4F86BADE-73C3-4685-86FE-8B724D90D701}"/>
          </ac:spMkLst>
        </pc:spChg>
        <pc:picChg chg="add mod">
          <ac:chgData name="Max Woolterton" userId="25088e9f67b77977" providerId="LiveId" clId="{C064EF73-6323-46BE-B749-22AFEE5041D4}" dt="2022-04-28T13:56:53.139" v="2285" actId="14100"/>
          <ac:picMkLst>
            <pc:docMk/>
            <pc:sldMk cId="2012752478" sldId="385"/>
            <ac:picMk id="6" creationId="{BED3FB6A-A5FC-469B-AD95-7B788CB589E3}"/>
          </ac:picMkLst>
        </pc:picChg>
        <pc:picChg chg="del">
          <ac:chgData name="Max Woolterton" userId="25088e9f67b77977" providerId="LiveId" clId="{C064EF73-6323-46BE-B749-22AFEE5041D4}" dt="2022-04-28T13:56:39.753" v="2278" actId="478"/>
          <ac:picMkLst>
            <pc:docMk/>
            <pc:sldMk cId="2012752478" sldId="385"/>
            <ac:picMk id="10" creationId="{0B54CF4F-06EE-4AE9-A6FB-0F30B3E4C2BB}"/>
          </ac:picMkLst>
        </pc:picChg>
      </pc:sldChg>
      <pc:sldChg chg="add del ord">
        <pc:chgData name="Max Woolterton" userId="25088e9f67b77977" providerId="LiveId" clId="{C064EF73-6323-46BE-B749-22AFEE5041D4}" dt="2022-04-28T14:03:09.669" v="2341" actId="47"/>
        <pc:sldMkLst>
          <pc:docMk/>
          <pc:sldMk cId="2975206834" sldId="386"/>
        </pc:sldMkLst>
      </pc:sldChg>
      <pc:sldChg chg="add ord modTransition">
        <pc:chgData name="Max Woolterton" userId="25088e9f67b77977" providerId="LiveId" clId="{C064EF73-6323-46BE-B749-22AFEE5041D4}" dt="2022-04-28T14:39:08.192" v="2487"/>
        <pc:sldMkLst>
          <pc:docMk/>
          <pc:sldMk cId="848193755" sldId="387"/>
        </pc:sldMkLst>
      </pc:sldChg>
      <pc:sldChg chg="addSp modSp add mod modTransition">
        <pc:chgData name="Max Woolterton" userId="25088e9f67b77977" providerId="LiveId" clId="{C064EF73-6323-46BE-B749-22AFEE5041D4}" dt="2022-04-28T14:38:25.901" v="2486"/>
        <pc:sldMkLst>
          <pc:docMk/>
          <pc:sldMk cId="313831415" sldId="388"/>
        </pc:sldMkLst>
        <pc:spChg chg="mod">
          <ac:chgData name="Max Woolterton" userId="25088e9f67b77977" providerId="LiveId" clId="{C064EF73-6323-46BE-B749-22AFEE5041D4}" dt="2022-04-28T14:04:49.786" v="2360" actId="2710"/>
          <ac:spMkLst>
            <pc:docMk/>
            <pc:sldMk cId="313831415" sldId="388"/>
            <ac:spMk id="3" creationId="{475A8D60-2F6E-4E3E-A220-9EFB0109929D}"/>
          </ac:spMkLst>
        </pc:spChg>
        <pc:spChg chg="add mod">
          <ac:chgData name="Max Woolterton" userId="25088e9f67b77977" providerId="LiveId" clId="{C064EF73-6323-46BE-B749-22AFEE5041D4}" dt="2022-04-28T14:05:14.443" v="2367" actId="1076"/>
          <ac:spMkLst>
            <pc:docMk/>
            <pc:sldMk cId="313831415" sldId="388"/>
            <ac:spMk id="5" creationId="{A7CE8D9E-D20A-42EE-ABC8-BB42C6566160}"/>
          </ac:spMkLst>
        </pc:spChg>
      </pc:sldChg>
      <pc:sldChg chg="add del">
        <pc:chgData name="Max Woolterton" userId="25088e9f67b77977" providerId="LiveId" clId="{C064EF73-6323-46BE-B749-22AFEE5041D4}" dt="2022-04-28T14:05:10.600" v="2366" actId="47"/>
        <pc:sldMkLst>
          <pc:docMk/>
          <pc:sldMk cId="1480432680" sldId="389"/>
        </pc:sldMkLst>
      </pc:sldChg>
      <pc:sldChg chg="addSp modSp add mod modTransition">
        <pc:chgData name="Max Woolterton" userId="25088e9f67b77977" providerId="LiveId" clId="{C064EF73-6323-46BE-B749-22AFEE5041D4}" dt="2022-04-28T14:38:25.901" v="2486"/>
        <pc:sldMkLst>
          <pc:docMk/>
          <pc:sldMk cId="1643070837" sldId="389"/>
        </pc:sldMkLst>
        <pc:spChg chg="add mod">
          <ac:chgData name="Max Woolterton" userId="25088e9f67b77977" providerId="LiveId" clId="{C064EF73-6323-46BE-B749-22AFEE5041D4}" dt="2022-04-28T14:05:26.419" v="2370" actId="1076"/>
          <ac:spMkLst>
            <pc:docMk/>
            <pc:sldMk cId="1643070837" sldId="389"/>
            <ac:spMk id="6" creationId="{EF9940BB-152A-4E21-A113-2EADD2CCBAB0}"/>
          </ac:spMkLst>
        </pc:spChg>
      </pc:sldChg>
      <pc:sldChg chg="delSp modSp add mod modTransition">
        <pc:chgData name="Max Woolterton" userId="25088e9f67b77977" providerId="LiveId" clId="{C064EF73-6323-46BE-B749-22AFEE5041D4}" dt="2022-04-28T14:11:12.398" v="2432"/>
        <pc:sldMkLst>
          <pc:docMk/>
          <pc:sldMk cId="2372332945" sldId="390"/>
        </pc:sldMkLst>
        <pc:picChg chg="mod">
          <ac:chgData name="Max Woolterton" userId="25088e9f67b77977" providerId="LiveId" clId="{C064EF73-6323-46BE-B749-22AFEE5041D4}" dt="2022-04-28T14:08:18.362" v="2410" actId="14100"/>
          <ac:picMkLst>
            <pc:docMk/>
            <pc:sldMk cId="2372332945" sldId="390"/>
            <ac:picMk id="8" creationId="{8935A11B-6ADE-49AA-9FD4-AA4AACC91CDE}"/>
          </ac:picMkLst>
        </pc:picChg>
        <pc:picChg chg="del">
          <ac:chgData name="Max Woolterton" userId="25088e9f67b77977" providerId="LiveId" clId="{C064EF73-6323-46BE-B749-22AFEE5041D4}" dt="2022-04-28T14:07:26.267" v="2400" actId="478"/>
          <ac:picMkLst>
            <pc:docMk/>
            <pc:sldMk cId="2372332945" sldId="390"/>
            <ac:picMk id="10" creationId="{BC834A52-A323-4185-8660-18AF12025FBB}"/>
          </ac:picMkLst>
        </pc:picChg>
      </pc:sldChg>
      <pc:sldChg chg="add ord modTransition">
        <pc:chgData name="Max Woolterton" userId="25088e9f67b77977" providerId="LiveId" clId="{C064EF73-6323-46BE-B749-22AFEE5041D4}" dt="2022-04-28T14:12:12.930" v="2478"/>
        <pc:sldMkLst>
          <pc:docMk/>
          <pc:sldMk cId="3442950743" sldId="391"/>
        </pc:sldMkLst>
      </pc:sldChg>
      <pc:sldChg chg="addSp modSp add modTransition">
        <pc:chgData name="Max Woolterton" userId="25088e9f67b77977" providerId="LiveId" clId="{C064EF73-6323-46BE-B749-22AFEE5041D4}" dt="2022-04-28T14:38:25.901" v="2486"/>
        <pc:sldMkLst>
          <pc:docMk/>
          <pc:sldMk cId="224036091" sldId="392"/>
        </pc:sldMkLst>
        <pc:spChg chg="add mod">
          <ac:chgData name="Max Woolterton" userId="25088e9f67b77977" providerId="LiveId" clId="{C064EF73-6323-46BE-B749-22AFEE5041D4}" dt="2022-04-28T14:10:12.990" v="2422" actId="571"/>
          <ac:spMkLst>
            <pc:docMk/>
            <pc:sldMk cId="224036091" sldId="392"/>
            <ac:spMk id="8" creationId="{2CACD8B4-8359-4C2A-90D8-70ABC61B5FEA}"/>
          </ac:spMkLst>
        </pc:spChg>
      </pc:sldChg>
      <pc:sldChg chg="delSp add mod ord modTransition">
        <pc:chgData name="Max Woolterton" userId="25088e9f67b77977" providerId="LiveId" clId="{C064EF73-6323-46BE-B749-22AFEE5041D4}" dt="2022-04-28T14:40:43.144" v="2498" actId="478"/>
        <pc:sldMkLst>
          <pc:docMk/>
          <pc:sldMk cId="3829495083" sldId="393"/>
        </pc:sldMkLst>
        <pc:spChg chg="del">
          <ac:chgData name="Max Woolterton" userId="25088e9f67b77977" providerId="LiveId" clId="{C064EF73-6323-46BE-B749-22AFEE5041D4}" dt="2022-04-28T14:40:43.144" v="2498" actId="478"/>
          <ac:spMkLst>
            <pc:docMk/>
            <pc:sldMk cId="3829495083" sldId="393"/>
            <ac:spMk id="5" creationId="{A7CE8D9E-D20A-42EE-ABC8-BB42C6566160}"/>
          </ac:spMkLst>
        </pc:spChg>
      </pc:sldChg>
      <pc:sldChg chg="modSp add mod">
        <pc:chgData name="Max Woolterton" userId="25088e9f67b77977" providerId="LiveId" clId="{C064EF73-6323-46BE-B749-22AFEE5041D4}" dt="2022-04-28T14:45:59.281" v="2552" actId="20577"/>
        <pc:sldMkLst>
          <pc:docMk/>
          <pc:sldMk cId="1018156927" sldId="394"/>
        </pc:sldMkLst>
        <pc:spChg chg="mod">
          <ac:chgData name="Max Woolterton" userId="25088e9f67b77977" providerId="LiveId" clId="{C064EF73-6323-46BE-B749-22AFEE5041D4}" dt="2022-04-28T14:45:59.281" v="2552" actId="20577"/>
          <ac:spMkLst>
            <pc:docMk/>
            <pc:sldMk cId="1018156927" sldId="394"/>
            <ac:spMk id="2" creationId="{C66415AB-4B8B-452A-8A0A-C4728E4D92AB}"/>
          </ac:spMkLst>
        </pc:spChg>
      </pc:sldChg>
      <pc:sldChg chg="addSp delSp modSp add mod">
        <pc:chgData name="Max Woolterton" userId="25088e9f67b77977" providerId="LiveId" clId="{C064EF73-6323-46BE-B749-22AFEE5041D4}" dt="2022-04-29T09:57:18.536" v="3167" actId="20577"/>
        <pc:sldMkLst>
          <pc:docMk/>
          <pc:sldMk cId="770449803" sldId="395"/>
        </pc:sldMkLst>
        <pc:spChg chg="mod">
          <ac:chgData name="Max Woolterton" userId="25088e9f67b77977" providerId="LiveId" clId="{C064EF73-6323-46BE-B749-22AFEE5041D4}" dt="2022-04-29T09:56:46.694" v="3141" actId="1076"/>
          <ac:spMkLst>
            <pc:docMk/>
            <pc:sldMk cId="770449803" sldId="395"/>
            <ac:spMk id="4" creationId="{C7365627-2B6B-4F72-9C3B-FFD81E8C0C90}"/>
          </ac:spMkLst>
        </pc:spChg>
        <pc:spChg chg="mod">
          <ac:chgData name="Max Woolterton" userId="25088e9f67b77977" providerId="LiveId" clId="{C064EF73-6323-46BE-B749-22AFEE5041D4}" dt="2022-04-29T09:56:46.694" v="3141" actId="1076"/>
          <ac:spMkLst>
            <pc:docMk/>
            <pc:sldMk cId="770449803" sldId="395"/>
            <ac:spMk id="6" creationId="{00F30EDE-0B94-43DD-9588-D55005F8BA36}"/>
          </ac:spMkLst>
        </pc:spChg>
        <pc:spChg chg="mod">
          <ac:chgData name="Max Woolterton" userId="25088e9f67b77977" providerId="LiveId" clId="{C064EF73-6323-46BE-B749-22AFEE5041D4}" dt="2022-04-29T09:56:46.694" v="3141" actId="1076"/>
          <ac:spMkLst>
            <pc:docMk/>
            <pc:sldMk cId="770449803" sldId="395"/>
            <ac:spMk id="10" creationId="{D278EDF8-634C-43F5-8EF7-BCF05851CFCB}"/>
          </ac:spMkLst>
        </pc:spChg>
        <pc:spChg chg="mod">
          <ac:chgData name="Max Woolterton" userId="25088e9f67b77977" providerId="LiveId" clId="{C064EF73-6323-46BE-B749-22AFEE5041D4}" dt="2022-04-29T09:56:46.694" v="3141" actId="1076"/>
          <ac:spMkLst>
            <pc:docMk/>
            <pc:sldMk cId="770449803" sldId="395"/>
            <ac:spMk id="13" creationId="{D9EFF264-4421-4966-B18A-E07BA1EA0B46}"/>
          </ac:spMkLst>
        </pc:spChg>
        <pc:spChg chg="add mod">
          <ac:chgData name="Max Woolterton" userId="25088e9f67b77977" providerId="LiveId" clId="{C064EF73-6323-46BE-B749-22AFEE5041D4}" dt="2022-04-29T09:56:53.676" v="3144" actId="14100"/>
          <ac:spMkLst>
            <pc:docMk/>
            <pc:sldMk cId="770449803" sldId="395"/>
            <ac:spMk id="37" creationId="{D3996CD7-724F-4773-A828-E0503A8EDC52}"/>
          </ac:spMkLst>
        </pc:spChg>
        <pc:spChg chg="mod">
          <ac:chgData name="Max Woolterton" userId="25088e9f67b77977" providerId="LiveId" clId="{C064EF73-6323-46BE-B749-22AFEE5041D4}" dt="2022-04-29T09:56:46.694" v="3141" actId="1076"/>
          <ac:spMkLst>
            <pc:docMk/>
            <pc:sldMk cId="770449803" sldId="395"/>
            <ac:spMk id="49" creationId="{BB623552-BC6C-43D8-A377-F50FACA2EF19}"/>
          </ac:spMkLst>
        </pc:spChg>
        <pc:spChg chg="mod">
          <ac:chgData name="Max Woolterton" userId="25088e9f67b77977" providerId="LiveId" clId="{C064EF73-6323-46BE-B749-22AFEE5041D4}" dt="2022-04-29T09:56:46.694" v="3141" actId="1076"/>
          <ac:spMkLst>
            <pc:docMk/>
            <pc:sldMk cId="770449803" sldId="395"/>
            <ac:spMk id="65" creationId="{EFA48FCA-BD83-44B8-9E69-CA76C27E9485}"/>
          </ac:spMkLst>
        </pc:spChg>
        <pc:spChg chg="mod">
          <ac:chgData name="Max Woolterton" userId="25088e9f67b77977" providerId="LiveId" clId="{C064EF73-6323-46BE-B749-22AFEE5041D4}" dt="2022-04-29T09:56:46.694" v="3141" actId="1076"/>
          <ac:spMkLst>
            <pc:docMk/>
            <pc:sldMk cId="770449803" sldId="395"/>
            <ac:spMk id="105" creationId="{EFFFFEAC-9EEC-4A0D-B15D-2FAEA2225E9E}"/>
          </ac:spMkLst>
        </pc:spChg>
        <pc:spChg chg="mod">
          <ac:chgData name="Max Woolterton" userId="25088e9f67b77977" providerId="LiveId" clId="{C064EF73-6323-46BE-B749-22AFEE5041D4}" dt="2022-04-29T09:56:46.694" v="3141" actId="1076"/>
          <ac:spMkLst>
            <pc:docMk/>
            <pc:sldMk cId="770449803" sldId="395"/>
            <ac:spMk id="121" creationId="{8C0E0462-EBF2-47F5-9C00-66F9618B54EC}"/>
          </ac:spMkLst>
        </pc:spChg>
        <pc:spChg chg="mod">
          <ac:chgData name="Max Woolterton" userId="25088e9f67b77977" providerId="LiveId" clId="{C064EF73-6323-46BE-B749-22AFEE5041D4}" dt="2022-04-29T09:56:46.694" v="3141" actId="1076"/>
          <ac:spMkLst>
            <pc:docMk/>
            <pc:sldMk cId="770449803" sldId="395"/>
            <ac:spMk id="122" creationId="{6FD5A71D-B35D-4687-932C-9BAE901C456F}"/>
          </ac:spMkLst>
        </pc:spChg>
        <pc:spChg chg="mod">
          <ac:chgData name="Max Woolterton" userId="25088e9f67b77977" providerId="LiveId" clId="{C064EF73-6323-46BE-B749-22AFEE5041D4}" dt="2022-04-29T09:56:46.694" v="3141" actId="1076"/>
          <ac:spMkLst>
            <pc:docMk/>
            <pc:sldMk cId="770449803" sldId="395"/>
            <ac:spMk id="148" creationId="{00A835EA-6D43-4629-9D1A-EAD7838C5C8A}"/>
          </ac:spMkLst>
        </pc:spChg>
        <pc:spChg chg="del">
          <ac:chgData name="Max Woolterton" userId="25088e9f67b77977" providerId="LiveId" clId="{C064EF73-6323-46BE-B749-22AFEE5041D4}" dt="2022-04-29T09:51:41.133" v="3079" actId="478"/>
          <ac:spMkLst>
            <pc:docMk/>
            <pc:sldMk cId="770449803" sldId="395"/>
            <ac:spMk id="152" creationId="{AB736643-BC64-4EC7-9EFA-3ACB6D5263D2}"/>
          </ac:spMkLst>
        </pc:spChg>
        <pc:spChg chg="del">
          <ac:chgData name="Max Woolterton" userId="25088e9f67b77977" providerId="LiveId" clId="{C064EF73-6323-46BE-B749-22AFEE5041D4}" dt="2022-04-29T09:51:41.133" v="3079" actId="478"/>
          <ac:spMkLst>
            <pc:docMk/>
            <pc:sldMk cId="770449803" sldId="395"/>
            <ac:spMk id="154" creationId="{67CE7FE4-C586-41CB-87B2-E1806EE2997F}"/>
          </ac:spMkLst>
        </pc:spChg>
        <pc:spChg chg="del">
          <ac:chgData name="Max Woolterton" userId="25088e9f67b77977" providerId="LiveId" clId="{C064EF73-6323-46BE-B749-22AFEE5041D4}" dt="2022-04-29T09:51:41.133" v="3079" actId="478"/>
          <ac:spMkLst>
            <pc:docMk/>
            <pc:sldMk cId="770449803" sldId="395"/>
            <ac:spMk id="155" creationId="{4EB5B426-9308-4EFE-A0C4-F94E5E9CD9BE}"/>
          </ac:spMkLst>
        </pc:spChg>
        <pc:spChg chg="del">
          <ac:chgData name="Max Woolterton" userId="25088e9f67b77977" providerId="LiveId" clId="{C064EF73-6323-46BE-B749-22AFEE5041D4}" dt="2022-04-29T09:51:41.133" v="3079" actId="478"/>
          <ac:spMkLst>
            <pc:docMk/>
            <pc:sldMk cId="770449803" sldId="395"/>
            <ac:spMk id="156" creationId="{770B2534-CE2E-41BB-903F-0C1CE16CCE0E}"/>
          </ac:spMkLst>
        </pc:spChg>
        <pc:spChg chg="del">
          <ac:chgData name="Max Woolterton" userId="25088e9f67b77977" providerId="LiveId" clId="{C064EF73-6323-46BE-B749-22AFEE5041D4}" dt="2022-04-29T09:51:41.133" v="3079" actId="478"/>
          <ac:spMkLst>
            <pc:docMk/>
            <pc:sldMk cId="770449803" sldId="395"/>
            <ac:spMk id="158" creationId="{A0FC8968-7871-41FC-ACFD-84EB927B9587}"/>
          </ac:spMkLst>
        </pc:spChg>
        <pc:spChg chg="del">
          <ac:chgData name="Max Woolterton" userId="25088e9f67b77977" providerId="LiveId" clId="{C064EF73-6323-46BE-B749-22AFEE5041D4}" dt="2022-04-29T09:51:41.133" v="3079" actId="478"/>
          <ac:spMkLst>
            <pc:docMk/>
            <pc:sldMk cId="770449803" sldId="395"/>
            <ac:spMk id="159" creationId="{DB093D23-66DC-45EB-BAAC-FCDF972E72C4}"/>
          </ac:spMkLst>
        </pc:spChg>
        <pc:spChg chg="del">
          <ac:chgData name="Max Woolterton" userId="25088e9f67b77977" providerId="LiveId" clId="{C064EF73-6323-46BE-B749-22AFEE5041D4}" dt="2022-04-29T09:51:41.133" v="3079" actId="478"/>
          <ac:spMkLst>
            <pc:docMk/>
            <pc:sldMk cId="770449803" sldId="395"/>
            <ac:spMk id="161" creationId="{5DE35DF8-DC54-44ED-9710-29E11154B120}"/>
          </ac:spMkLst>
        </pc:spChg>
        <pc:spChg chg="del">
          <ac:chgData name="Max Woolterton" userId="25088e9f67b77977" providerId="LiveId" clId="{C064EF73-6323-46BE-B749-22AFEE5041D4}" dt="2022-04-29T09:51:41.133" v="3079" actId="478"/>
          <ac:spMkLst>
            <pc:docMk/>
            <pc:sldMk cId="770449803" sldId="395"/>
            <ac:spMk id="162" creationId="{665B2EEC-2E15-4724-AB86-00A28790A47F}"/>
          </ac:spMkLst>
        </pc:spChg>
        <pc:spChg chg="mod">
          <ac:chgData name="Max Woolterton" userId="25088e9f67b77977" providerId="LiveId" clId="{C064EF73-6323-46BE-B749-22AFEE5041D4}" dt="2022-04-29T09:57:18.536" v="3167" actId="20577"/>
          <ac:spMkLst>
            <pc:docMk/>
            <pc:sldMk cId="770449803" sldId="395"/>
            <ac:spMk id="174" creationId="{E8A7289E-8165-4A07-A8B1-2F02F548453A}"/>
          </ac:spMkLst>
        </pc:spChg>
        <pc:grpChg chg="add mod">
          <ac:chgData name="Max Woolterton" userId="25088e9f67b77977" providerId="LiveId" clId="{C064EF73-6323-46BE-B749-22AFEE5041D4}" dt="2022-04-29T09:53:25.147" v="3088" actId="164"/>
          <ac:grpSpMkLst>
            <pc:docMk/>
            <pc:sldMk cId="770449803" sldId="395"/>
            <ac:grpSpMk id="2" creationId="{2F70D819-920D-4C93-97DD-F6068B0D209D}"/>
          </ac:grpSpMkLst>
        </pc:grpChg>
        <pc:grpChg chg="del">
          <ac:chgData name="Max Woolterton" userId="25088e9f67b77977" providerId="LiveId" clId="{C064EF73-6323-46BE-B749-22AFEE5041D4}" dt="2022-04-29T09:51:41.133" v="3079" actId="478"/>
          <ac:grpSpMkLst>
            <pc:docMk/>
            <pc:sldMk cId="770449803" sldId="395"/>
            <ac:grpSpMk id="137" creationId="{F861FF2C-3E72-47D8-B5B4-7381B8F68F65}"/>
          </ac:grpSpMkLst>
        </pc:grpChg>
        <pc:cxnChg chg="del mod">
          <ac:chgData name="Max Woolterton" userId="25088e9f67b77977" providerId="LiveId" clId="{C064EF73-6323-46BE-B749-22AFEE5041D4}" dt="2022-04-29T09:51:53.707" v="3080" actId="478"/>
          <ac:cxnSpMkLst>
            <pc:docMk/>
            <pc:sldMk cId="770449803" sldId="395"/>
            <ac:cxnSpMk id="19" creationId="{04ACEB7B-B9C2-46A1-B0D8-91970B86F6FD}"/>
          </ac:cxnSpMkLst>
        </pc:cxnChg>
        <pc:cxnChg chg="del mod">
          <ac:chgData name="Max Woolterton" userId="25088e9f67b77977" providerId="LiveId" clId="{C064EF73-6323-46BE-B749-22AFEE5041D4}" dt="2022-04-29T09:51:53.707" v="3080" actId="478"/>
          <ac:cxnSpMkLst>
            <pc:docMk/>
            <pc:sldMk cId="770449803" sldId="395"/>
            <ac:cxnSpMk id="36" creationId="{1FAD4F2C-F6CE-4654-AE7C-4237118023C3}"/>
          </ac:cxnSpMkLst>
        </pc:cxnChg>
        <pc:cxnChg chg="del mod">
          <ac:chgData name="Max Woolterton" userId="25088e9f67b77977" providerId="LiveId" clId="{C064EF73-6323-46BE-B749-22AFEE5041D4}" dt="2022-04-29T09:51:53.707" v="3080" actId="478"/>
          <ac:cxnSpMkLst>
            <pc:docMk/>
            <pc:sldMk cId="770449803" sldId="395"/>
            <ac:cxnSpMk id="76" creationId="{B7C4A38F-9CFA-45D0-8707-3C60A4FAEA66}"/>
          </ac:cxnSpMkLst>
        </pc:cxnChg>
        <pc:cxnChg chg="del mod">
          <ac:chgData name="Max Woolterton" userId="25088e9f67b77977" providerId="LiveId" clId="{C064EF73-6323-46BE-B749-22AFEE5041D4}" dt="2022-04-29T09:51:53.707" v="3080" actId="478"/>
          <ac:cxnSpMkLst>
            <pc:docMk/>
            <pc:sldMk cId="770449803" sldId="395"/>
            <ac:cxnSpMk id="79" creationId="{0716E238-65F5-4F07-B589-A5E06B75A75A}"/>
          </ac:cxnSpMkLst>
        </pc:cxnChg>
        <pc:cxnChg chg="del mod">
          <ac:chgData name="Max Woolterton" userId="25088e9f67b77977" providerId="LiveId" clId="{C064EF73-6323-46BE-B749-22AFEE5041D4}" dt="2022-04-29T09:51:53.707" v="3080" actId="478"/>
          <ac:cxnSpMkLst>
            <pc:docMk/>
            <pc:sldMk cId="770449803" sldId="395"/>
            <ac:cxnSpMk id="85" creationId="{69C82845-90AA-4498-9878-F97A51159AD1}"/>
          </ac:cxnSpMkLst>
        </pc:cxnChg>
        <pc:cxnChg chg="del mod">
          <ac:chgData name="Max Woolterton" userId="25088e9f67b77977" providerId="LiveId" clId="{C064EF73-6323-46BE-B749-22AFEE5041D4}" dt="2022-04-29T09:51:53.707" v="3080" actId="478"/>
          <ac:cxnSpMkLst>
            <pc:docMk/>
            <pc:sldMk cId="770449803" sldId="395"/>
            <ac:cxnSpMk id="86" creationId="{0BED2A1B-9969-4DBE-83B4-D3B85C17346D}"/>
          </ac:cxnSpMkLst>
        </pc:cxnChg>
        <pc:cxnChg chg="del mod">
          <ac:chgData name="Max Woolterton" userId="25088e9f67b77977" providerId="LiveId" clId="{C064EF73-6323-46BE-B749-22AFEE5041D4}" dt="2022-04-29T09:51:53.707" v="3080" actId="478"/>
          <ac:cxnSpMkLst>
            <pc:docMk/>
            <pc:sldMk cId="770449803" sldId="395"/>
            <ac:cxnSpMk id="106" creationId="{EFF0AFC1-1159-48E5-AF8F-CDAAA97F5641}"/>
          </ac:cxnSpMkLst>
        </pc:cxnChg>
        <pc:cxnChg chg="del mod">
          <ac:chgData name="Max Woolterton" userId="25088e9f67b77977" providerId="LiveId" clId="{C064EF73-6323-46BE-B749-22AFEE5041D4}" dt="2022-04-29T09:51:53.707" v="3080" actId="478"/>
          <ac:cxnSpMkLst>
            <pc:docMk/>
            <pc:sldMk cId="770449803" sldId="395"/>
            <ac:cxnSpMk id="111" creationId="{6886009E-3DEB-4CFE-91B3-71BD81E8A721}"/>
          </ac:cxnSpMkLst>
        </pc:cxnChg>
        <pc:cxnChg chg="del">
          <ac:chgData name="Max Woolterton" userId="25088e9f67b77977" providerId="LiveId" clId="{C064EF73-6323-46BE-B749-22AFEE5041D4}" dt="2022-04-29T09:51:53.707" v="3080" actId="478"/>
          <ac:cxnSpMkLst>
            <pc:docMk/>
            <pc:sldMk cId="770449803" sldId="395"/>
            <ac:cxnSpMk id="124" creationId="{5127CC6B-CF90-4733-B806-212C6C9853A9}"/>
          </ac:cxnSpMkLst>
        </pc:cxnChg>
        <pc:cxnChg chg="del mod">
          <ac:chgData name="Max Woolterton" userId="25088e9f67b77977" providerId="LiveId" clId="{C064EF73-6323-46BE-B749-22AFEE5041D4}" dt="2022-04-29T09:51:53.707" v="3080" actId="478"/>
          <ac:cxnSpMkLst>
            <pc:docMk/>
            <pc:sldMk cId="770449803" sldId="395"/>
            <ac:cxnSpMk id="125" creationId="{206AA228-6298-47C3-A097-B7A29B4766FB}"/>
          </ac:cxnSpMkLst>
        </pc:cxnChg>
      </pc:sldChg>
      <pc:sldChg chg="add modTransition">
        <pc:chgData name="Max Woolterton" userId="25088e9f67b77977" providerId="LiveId" clId="{C064EF73-6323-46BE-B749-22AFEE5041D4}" dt="2022-05-02T15:49:45.060" v="4047"/>
        <pc:sldMkLst>
          <pc:docMk/>
          <pc:sldMk cId="3719761633" sldId="396"/>
        </pc:sldMkLst>
      </pc:sldChg>
      <pc:sldChg chg="add modTransition">
        <pc:chgData name="Max Woolterton" userId="25088e9f67b77977" providerId="LiveId" clId="{C064EF73-6323-46BE-B749-22AFEE5041D4}" dt="2022-05-02T15:49:45.060" v="4047"/>
        <pc:sldMkLst>
          <pc:docMk/>
          <pc:sldMk cId="3295840543" sldId="397"/>
        </pc:sldMkLst>
      </pc:sldChg>
      <pc:sldChg chg="delSp add mod modTransition">
        <pc:chgData name="Max Woolterton" userId="25088e9f67b77977" providerId="LiveId" clId="{C064EF73-6323-46BE-B749-22AFEE5041D4}" dt="2022-05-02T15:49:45.060" v="4047"/>
        <pc:sldMkLst>
          <pc:docMk/>
          <pc:sldMk cId="3629013881" sldId="398"/>
        </pc:sldMkLst>
        <pc:spChg chg="del">
          <ac:chgData name="Max Woolterton" userId="25088e9f67b77977" providerId="LiveId" clId="{C064EF73-6323-46BE-B749-22AFEE5041D4}" dt="2022-05-02T15:49:02.663" v="4045" actId="478"/>
          <ac:spMkLst>
            <pc:docMk/>
            <pc:sldMk cId="3629013881" sldId="398"/>
            <ac:spMk id="37" creationId="{3F7AFCD7-5757-6FE2-BEFF-6F080EABCEF9}"/>
          </ac:spMkLst>
        </pc:spChg>
      </pc:sldChg>
      <pc:sldChg chg="add modTransition">
        <pc:chgData name="Max Woolterton" userId="25088e9f67b77977" providerId="LiveId" clId="{C064EF73-6323-46BE-B749-22AFEE5041D4}" dt="2022-05-02T15:49:45.060" v="4047"/>
        <pc:sldMkLst>
          <pc:docMk/>
          <pc:sldMk cId="2271566922" sldId="3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8BB0A1-BADE-4FFE-B19B-9ABB5A5E5EE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64E6FC3-F8A3-4D13-A842-C33B8B32F502}">
      <dgm:prSet/>
      <dgm:spPr/>
      <dgm:t>
        <a:bodyPr/>
        <a:lstStyle/>
        <a:p>
          <a:r>
            <a:rPr lang="en-GB" dirty="0"/>
            <a:t>&gt; Transfers knowledge gained about “seen classes” during training onto the novel “unseen classes” introduced at test-time.</a:t>
          </a:r>
          <a:endParaRPr lang="en-US" dirty="0"/>
        </a:p>
      </dgm:t>
    </dgm:pt>
    <dgm:pt modelId="{710E955F-4F30-408A-B945-13301CAE91F1}" type="parTrans" cxnId="{1C166591-F3F8-48EC-AC73-94AFC0FAD879}">
      <dgm:prSet/>
      <dgm:spPr/>
      <dgm:t>
        <a:bodyPr/>
        <a:lstStyle/>
        <a:p>
          <a:endParaRPr lang="en-US"/>
        </a:p>
      </dgm:t>
    </dgm:pt>
    <dgm:pt modelId="{5795F88C-7F6C-44CF-A470-5C12C790173E}" type="sibTrans" cxnId="{1C166591-F3F8-48EC-AC73-94AFC0FAD879}">
      <dgm:prSet/>
      <dgm:spPr/>
      <dgm:t>
        <a:bodyPr/>
        <a:lstStyle/>
        <a:p>
          <a:endParaRPr lang="en-US"/>
        </a:p>
      </dgm:t>
    </dgm:pt>
    <dgm:pt modelId="{25809D56-5BAE-42F7-8A72-4A5B93019A6A}">
      <dgm:prSet/>
      <dgm:spPr/>
      <dgm:t>
        <a:bodyPr/>
        <a:lstStyle/>
        <a:p>
          <a:r>
            <a:rPr lang="en-GB" dirty="0"/>
            <a:t>&gt; How: using auxiliary / side data-sources.</a:t>
          </a:r>
          <a:endParaRPr lang="en-US" dirty="0"/>
        </a:p>
      </dgm:t>
    </dgm:pt>
    <dgm:pt modelId="{FCE2F2D3-45C8-4C32-ADE1-602099BFE522}" type="parTrans" cxnId="{3E2DCA10-C5FE-4571-9CC5-CE946EF68BF1}">
      <dgm:prSet/>
      <dgm:spPr/>
      <dgm:t>
        <a:bodyPr/>
        <a:lstStyle/>
        <a:p>
          <a:endParaRPr lang="en-US"/>
        </a:p>
      </dgm:t>
    </dgm:pt>
    <dgm:pt modelId="{DE9CD43B-4207-46E9-9AE1-760E8037C1AA}" type="sibTrans" cxnId="{3E2DCA10-C5FE-4571-9CC5-CE946EF68BF1}">
      <dgm:prSet/>
      <dgm:spPr/>
      <dgm:t>
        <a:bodyPr/>
        <a:lstStyle/>
        <a:p>
          <a:endParaRPr lang="en-US"/>
        </a:p>
      </dgm:t>
    </dgm:pt>
    <dgm:pt modelId="{DCF21E98-83C6-466E-B216-5403F4883655}">
      <dgm:prSet/>
      <dgm:spPr/>
      <dgm:t>
        <a:bodyPr/>
        <a:lstStyle/>
        <a:p>
          <a:r>
            <a:rPr lang="en-GB" dirty="0"/>
            <a:t>&gt; Which must: contain semantic information about classes.</a:t>
          </a:r>
        </a:p>
      </dgm:t>
    </dgm:pt>
    <dgm:pt modelId="{75852094-0278-442D-8D61-2C97E838EE54}" type="parTrans" cxnId="{932A9A79-416D-44BC-BE66-38496F8074EC}">
      <dgm:prSet/>
      <dgm:spPr/>
      <dgm:t>
        <a:bodyPr/>
        <a:lstStyle/>
        <a:p>
          <a:endParaRPr lang="en-US"/>
        </a:p>
      </dgm:t>
    </dgm:pt>
    <dgm:pt modelId="{2465CC60-BBD5-48D9-A5DE-EEEE7C4803DB}" type="sibTrans" cxnId="{932A9A79-416D-44BC-BE66-38496F8074EC}">
      <dgm:prSet/>
      <dgm:spPr/>
      <dgm:t>
        <a:bodyPr/>
        <a:lstStyle/>
        <a:p>
          <a:endParaRPr lang="en-US"/>
        </a:p>
      </dgm:t>
    </dgm:pt>
    <dgm:pt modelId="{FFC38375-468A-41CE-B3A2-71D808D663FF}">
      <dgm:prSet/>
      <dgm:spPr/>
      <dgm:t>
        <a:bodyPr/>
        <a:lstStyle/>
        <a:p>
          <a:r>
            <a:rPr lang="en-GB" dirty="0"/>
            <a:t>&gt; For example: hand-annotated class-attributes, word-embeddings, knowledge graphs..</a:t>
          </a:r>
        </a:p>
      </dgm:t>
    </dgm:pt>
    <dgm:pt modelId="{851C8952-2799-4EB7-9D11-CD9A8DE9E40F}" type="parTrans" cxnId="{6AC15BE5-7573-49AD-B747-436CB2EB7FF0}">
      <dgm:prSet/>
      <dgm:spPr/>
      <dgm:t>
        <a:bodyPr/>
        <a:lstStyle/>
        <a:p>
          <a:endParaRPr lang="en-GB"/>
        </a:p>
      </dgm:t>
    </dgm:pt>
    <dgm:pt modelId="{AE74E169-9A93-446B-AF5C-6285D5BBC882}" type="sibTrans" cxnId="{6AC15BE5-7573-49AD-B747-436CB2EB7FF0}">
      <dgm:prSet/>
      <dgm:spPr/>
      <dgm:t>
        <a:bodyPr/>
        <a:lstStyle/>
        <a:p>
          <a:endParaRPr lang="en-GB"/>
        </a:p>
      </dgm:t>
    </dgm:pt>
    <dgm:pt modelId="{5C7C4CC1-5053-4CBA-BE94-557F65A1809E}" type="pres">
      <dgm:prSet presAssocID="{7E8BB0A1-BADE-4FFE-B19B-9ABB5A5E5EE8}" presName="vert0" presStyleCnt="0">
        <dgm:presLayoutVars>
          <dgm:dir/>
          <dgm:animOne val="branch"/>
          <dgm:animLvl val="lvl"/>
        </dgm:presLayoutVars>
      </dgm:prSet>
      <dgm:spPr/>
    </dgm:pt>
    <dgm:pt modelId="{FE50A065-FEF9-4129-BC6E-1725D5EE31E0}" type="pres">
      <dgm:prSet presAssocID="{B64E6FC3-F8A3-4D13-A842-C33B8B32F502}" presName="thickLine" presStyleLbl="alignNode1" presStyleIdx="0" presStyleCnt="4"/>
      <dgm:spPr/>
    </dgm:pt>
    <dgm:pt modelId="{1E40DC23-5ADC-4BAC-B6BB-E4AABC64BCF2}" type="pres">
      <dgm:prSet presAssocID="{B64E6FC3-F8A3-4D13-A842-C33B8B32F502}" presName="horz1" presStyleCnt="0"/>
      <dgm:spPr/>
    </dgm:pt>
    <dgm:pt modelId="{2EE4A64D-54DC-4D78-B431-F0F17B377437}" type="pres">
      <dgm:prSet presAssocID="{B64E6FC3-F8A3-4D13-A842-C33B8B32F502}" presName="tx1" presStyleLbl="revTx" presStyleIdx="0" presStyleCnt="4"/>
      <dgm:spPr/>
    </dgm:pt>
    <dgm:pt modelId="{30A4C7A5-DBD9-4CAA-A657-4FD106B9D6A0}" type="pres">
      <dgm:prSet presAssocID="{B64E6FC3-F8A3-4D13-A842-C33B8B32F502}" presName="vert1" presStyleCnt="0"/>
      <dgm:spPr/>
    </dgm:pt>
    <dgm:pt modelId="{E0745677-42C5-4505-8382-5C929493B38E}" type="pres">
      <dgm:prSet presAssocID="{25809D56-5BAE-42F7-8A72-4A5B93019A6A}" presName="thickLine" presStyleLbl="alignNode1" presStyleIdx="1" presStyleCnt="4"/>
      <dgm:spPr/>
    </dgm:pt>
    <dgm:pt modelId="{010E3860-4245-4E49-B136-95013423B5C4}" type="pres">
      <dgm:prSet presAssocID="{25809D56-5BAE-42F7-8A72-4A5B93019A6A}" presName="horz1" presStyleCnt="0"/>
      <dgm:spPr/>
    </dgm:pt>
    <dgm:pt modelId="{6638A3C6-DEA8-4C45-8A9F-F3CA45C6CE84}" type="pres">
      <dgm:prSet presAssocID="{25809D56-5BAE-42F7-8A72-4A5B93019A6A}" presName="tx1" presStyleLbl="revTx" presStyleIdx="1" presStyleCnt="4"/>
      <dgm:spPr/>
    </dgm:pt>
    <dgm:pt modelId="{5EBC44D3-BB49-4BBB-88FA-06A9C1502B2A}" type="pres">
      <dgm:prSet presAssocID="{25809D56-5BAE-42F7-8A72-4A5B93019A6A}" presName="vert1" presStyleCnt="0"/>
      <dgm:spPr/>
    </dgm:pt>
    <dgm:pt modelId="{DC98A54E-303E-415D-9263-B82500AD85C1}" type="pres">
      <dgm:prSet presAssocID="{DCF21E98-83C6-466E-B216-5403F4883655}" presName="thickLine" presStyleLbl="alignNode1" presStyleIdx="2" presStyleCnt="4"/>
      <dgm:spPr/>
    </dgm:pt>
    <dgm:pt modelId="{146EEF88-E3E4-4406-A4CB-D9702753A6E0}" type="pres">
      <dgm:prSet presAssocID="{DCF21E98-83C6-466E-B216-5403F4883655}" presName="horz1" presStyleCnt="0"/>
      <dgm:spPr/>
    </dgm:pt>
    <dgm:pt modelId="{8C7EE7E1-CB68-4755-B9CC-CC011D35F946}" type="pres">
      <dgm:prSet presAssocID="{DCF21E98-83C6-466E-B216-5403F4883655}" presName="tx1" presStyleLbl="revTx" presStyleIdx="2" presStyleCnt="4"/>
      <dgm:spPr/>
    </dgm:pt>
    <dgm:pt modelId="{853FB154-DF24-46F6-AD87-59694213EFF9}" type="pres">
      <dgm:prSet presAssocID="{DCF21E98-83C6-466E-B216-5403F4883655}" presName="vert1" presStyleCnt="0"/>
      <dgm:spPr/>
    </dgm:pt>
    <dgm:pt modelId="{C3D97B78-B68D-424D-A0F9-598DE52E8E96}" type="pres">
      <dgm:prSet presAssocID="{FFC38375-468A-41CE-B3A2-71D808D663FF}" presName="thickLine" presStyleLbl="alignNode1" presStyleIdx="3" presStyleCnt="4"/>
      <dgm:spPr/>
    </dgm:pt>
    <dgm:pt modelId="{98345622-83C4-48D1-934B-44E368A87403}" type="pres">
      <dgm:prSet presAssocID="{FFC38375-468A-41CE-B3A2-71D808D663FF}" presName="horz1" presStyleCnt="0"/>
      <dgm:spPr/>
    </dgm:pt>
    <dgm:pt modelId="{4A8E4E50-95EC-4F83-AB4A-9444A6C8FDF4}" type="pres">
      <dgm:prSet presAssocID="{FFC38375-468A-41CE-B3A2-71D808D663FF}" presName="tx1" presStyleLbl="revTx" presStyleIdx="3" presStyleCnt="4"/>
      <dgm:spPr/>
    </dgm:pt>
    <dgm:pt modelId="{D4856E06-2D6E-4EED-A1E3-662603904368}" type="pres">
      <dgm:prSet presAssocID="{FFC38375-468A-41CE-B3A2-71D808D663FF}" presName="vert1" presStyleCnt="0"/>
      <dgm:spPr/>
    </dgm:pt>
  </dgm:ptLst>
  <dgm:cxnLst>
    <dgm:cxn modelId="{3E2DCA10-C5FE-4571-9CC5-CE946EF68BF1}" srcId="{7E8BB0A1-BADE-4FFE-B19B-9ABB5A5E5EE8}" destId="{25809D56-5BAE-42F7-8A72-4A5B93019A6A}" srcOrd="1" destOrd="0" parTransId="{FCE2F2D3-45C8-4C32-ADE1-602099BFE522}" sibTransId="{DE9CD43B-4207-46E9-9AE1-760E8037C1AA}"/>
    <dgm:cxn modelId="{ED01D210-168A-45C0-BE94-4036F3BDF625}" type="presOf" srcId="{7E8BB0A1-BADE-4FFE-B19B-9ABB5A5E5EE8}" destId="{5C7C4CC1-5053-4CBA-BE94-557F65A1809E}" srcOrd="0" destOrd="0" presId="urn:microsoft.com/office/officeart/2008/layout/LinedList"/>
    <dgm:cxn modelId="{E0C1902B-21F8-4E48-9530-444B1C7B144E}" type="presOf" srcId="{B64E6FC3-F8A3-4D13-A842-C33B8B32F502}" destId="{2EE4A64D-54DC-4D78-B431-F0F17B377437}" srcOrd="0" destOrd="0" presId="urn:microsoft.com/office/officeart/2008/layout/LinedList"/>
    <dgm:cxn modelId="{23ECBF3C-80ED-4309-941C-FBB955FBAB3E}" type="presOf" srcId="{FFC38375-468A-41CE-B3A2-71D808D663FF}" destId="{4A8E4E50-95EC-4F83-AB4A-9444A6C8FDF4}" srcOrd="0" destOrd="0" presId="urn:microsoft.com/office/officeart/2008/layout/LinedList"/>
    <dgm:cxn modelId="{932A9A79-416D-44BC-BE66-38496F8074EC}" srcId="{7E8BB0A1-BADE-4FFE-B19B-9ABB5A5E5EE8}" destId="{DCF21E98-83C6-466E-B216-5403F4883655}" srcOrd="2" destOrd="0" parTransId="{75852094-0278-442D-8D61-2C97E838EE54}" sibTransId="{2465CC60-BBD5-48D9-A5DE-EEEE7C4803DB}"/>
    <dgm:cxn modelId="{E698088C-19B3-4957-9600-D670084A7E44}" type="presOf" srcId="{25809D56-5BAE-42F7-8A72-4A5B93019A6A}" destId="{6638A3C6-DEA8-4C45-8A9F-F3CA45C6CE84}" srcOrd="0" destOrd="0" presId="urn:microsoft.com/office/officeart/2008/layout/LinedList"/>
    <dgm:cxn modelId="{1C166591-F3F8-48EC-AC73-94AFC0FAD879}" srcId="{7E8BB0A1-BADE-4FFE-B19B-9ABB5A5E5EE8}" destId="{B64E6FC3-F8A3-4D13-A842-C33B8B32F502}" srcOrd="0" destOrd="0" parTransId="{710E955F-4F30-408A-B945-13301CAE91F1}" sibTransId="{5795F88C-7F6C-44CF-A470-5C12C790173E}"/>
    <dgm:cxn modelId="{063C2DD0-E0A7-4F47-A2F4-86D36E9F3F1E}" type="presOf" srcId="{DCF21E98-83C6-466E-B216-5403F4883655}" destId="{8C7EE7E1-CB68-4755-B9CC-CC011D35F946}" srcOrd="0" destOrd="0" presId="urn:microsoft.com/office/officeart/2008/layout/LinedList"/>
    <dgm:cxn modelId="{6AC15BE5-7573-49AD-B747-436CB2EB7FF0}" srcId="{7E8BB0A1-BADE-4FFE-B19B-9ABB5A5E5EE8}" destId="{FFC38375-468A-41CE-B3A2-71D808D663FF}" srcOrd="3" destOrd="0" parTransId="{851C8952-2799-4EB7-9D11-CD9A8DE9E40F}" sibTransId="{AE74E169-9A93-446B-AF5C-6285D5BBC882}"/>
    <dgm:cxn modelId="{0C195716-AEBC-491A-9658-E88A35E6EFF5}" type="presParOf" srcId="{5C7C4CC1-5053-4CBA-BE94-557F65A1809E}" destId="{FE50A065-FEF9-4129-BC6E-1725D5EE31E0}" srcOrd="0" destOrd="0" presId="urn:microsoft.com/office/officeart/2008/layout/LinedList"/>
    <dgm:cxn modelId="{C6F57320-09B8-4D73-BCD6-ED541E241075}" type="presParOf" srcId="{5C7C4CC1-5053-4CBA-BE94-557F65A1809E}" destId="{1E40DC23-5ADC-4BAC-B6BB-E4AABC64BCF2}" srcOrd="1" destOrd="0" presId="urn:microsoft.com/office/officeart/2008/layout/LinedList"/>
    <dgm:cxn modelId="{928FF762-0A2C-4BEF-93F6-C673A87EC6C3}" type="presParOf" srcId="{1E40DC23-5ADC-4BAC-B6BB-E4AABC64BCF2}" destId="{2EE4A64D-54DC-4D78-B431-F0F17B377437}" srcOrd="0" destOrd="0" presId="urn:microsoft.com/office/officeart/2008/layout/LinedList"/>
    <dgm:cxn modelId="{944EBDC1-50EB-44D2-A34C-E9CAB06E077A}" type="presParOf" srcId="{1E40DC23-5ADC-4BAC-B6BB-E4AABC64BCF2}" destId="{30A4C7A5-DBD9-4CAA-A657-4FD106B9D6A0}" srcOrd="1" destOrd="0" presId="urn:microsoft.com/office/officeart/2008/layout/LinedList"/>
    <dgm:cxn modelId="{3580CBA6-755D-4A4F-A596-39034AA720AF}" type="presParOf" srcId="{5C7C4CC1-5053-4CBA-BE94-557F65A1809E}" destId="{E0745677-42C5-4505-8382-5C929493B38E}" srcOrd="2" destOrd="0" presId="urn:microsoft.com/office/officeart/2008/layout/LinedList"/>
    <dgm:cxn modelId="{08EE1C6B-E89B-48B3-82C5-C12800E1B74B}" type="presParOf" srcId="{5C7C4CC1-5053-4CBA-BE94-557F65A1809E}" destId="{010E3860-4245-4E49-B136-95013423B5C4}" srcOrd="3" destOrd="0" presId="urn:microsoft.com/office/officeart/2008/layout/LinedList"/>
    <dgm:cxn modelId="{D0F4A695-0E21-4629-9FE9-DD4D6279075C}" type="presParOf" srcId="{010E3860-4245-4E49-B136-95013423B5C4}" destId="{6638A3C6-DEA8-4C45-8A9F-F3CA45C6CE84}" srcOrd="0" destOrd="0" presId="urn:microsoft.com/office/officeart/2008/layout/LinedList"/>
    <dgm:cxn modelId="{11A519DC-9D80-44F3-A1C9-1560105AC6F8}" type="presParOf" srcId="{010E3860-4245-4E49-B136-95013423B5C4}" destId="{5EBC44D3-BB49-4BBB-88FA-06A9C1502B2A}" srcOrd="1" destOrd="0" presId="urn:microsoft.com/office/officeart/2008/layout/LinedList"/>
    <dgm:cxn modelId="{712EDE50-9C35-41DF-AAF4-2D18BF6F230E}" type="presParOf" srcId="{5C7C4CC1-5053-4CBA-BE94-557F65A1809E}" destId="{DC98A54E-303E-415D-9263-B82500AD85C1}" srcOrd="4" destOrd="0" presId="urn:microsoft.com/office/officeart/2008/layout/LinedList"/>
    <dgm:cxn modelId="{0426EB33-2D8C-4D2F-8BBD-E18F628605DA}" type="presParOf" srcId="{5C7C4CC1-5053-4CBA-BE94-557F65A1809E}" destId="{146EEF88-E3E4-4406-A4CB-D9702753A6E0}" srcOrd="5" destOrd="0" presId="urn:microsoft.com/office/officeart/2008/layout/LinedList"/>
    <dgm:cxn modelId="{DD58B70A-8470-47D9-B470-250BF9743232}" type="presParOf" srcId="{146EEF88-E3E4-4406-A4CB-D9702753A6E0}" destId="{8C7EE7E1-CB68-4755-B9CC-CC011D35F946}" srcOrd="0" destOrd="0" presId="urn:microsoft.com/office/officeart/2008/layout/LinedList"/>
    <dgm:cxn modelId="{69DC213F-8D63-4536-99A3-157C09E1AB39}" type="presParOf" srcId="{146EEF88-E3E4-4406-A4CB-D9702753A6E0}" destId="{853FB154-DF24-46F6-AD87-59694213EFF9}" srcOrd="1" destOrd="0" presId="urn:microsoft.com/office/officeart/2008/layout/LinedList"/>
    <dgm:cxn modelId="{2BAD8DDC-1BDF-42B0-8B6B-7142507CD128}" type="presParOf" srcId="{5C7C4CC1-5053-4CBA-BE94-557F65A1809E}" destId="{C3D97B78-B68D-424D-A0F9-598DE52E8E96}" srcOrd="6" destOrd="0" presId="urn:microsoft.com/office/officeart/2008/layout/LinedList"/>
    <dgm:cxn modelId="{81B78F30-F239-455C-BBC3-034850CA3789}" type="presParOf" srcId="{5C7C4CC1-5053-4CBA-BE94-557F65A1809E}" destId="{98345622-83C4-48D1-934B-44E368A87403}" srcOrd="7" destOrd="0" presId="urn:microsoft.com/office/officeart/2008/layout/LinedList"/>
    <dgm:cxn modelId="{857FE60E-4F83-43ED-B6CB-8C013B7098AB}" type="presParOf" srcId="{98345622-83C4-48D1-934B-44E368A87403}" destId="{4A8E4E50-95EC-4F83-AB4A-9444A6C8FDF4}" srcOrd="0" destOrd="0" presId="urn:microsoft.com/office/officeart/2008/layout/LinedList"/>
    <dgm:cxn modelId="{FC1D56F8-C94F-4E10-A9D7-0EC26EB31311}" type="presParOf" srcId="{98345622-83C4-48D1-934B-44E368A87403}" destId="{D4856E06-2D6E-4EED-A1E3-66260390436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0A065-FEF9-4129-BC6E-1725D5EE31E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4A64D-54DC-4D78-B431-F0F17B377437}">
      <dsp:nvSpPr>
        <dsp:cNvPr id="0" name=""/>
        <dsp:cNvSpPr/>
      </dsp:nvSpPr>
      <dsp:spPr>
        <a:xfrm>
          <a:off x="0" y="0"/>
          <a:ext cx="10515600" cy="10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&gt; Transfers knowledge gained about “seen classes” during training onto the novel “unseen classes” introduced at test-time.</a:t>
          </a:r>
          <a:endParaRPr lang="en-US" sz="2900" kern="1200" dirty="0"/>
        </a:p>
      </dsp:txBody>
      <dsp:txXfrm>
        <a:off x="0" y="0"/>
        <a:ext cx="10515600" cy="1072356"/>
      </dsp:txXfrm>
    </dsp:sp>
    <dsp:sp modelId="{E0745677-42C5-4505-8382-5C929493B38E}">
      <dsp:nvSpPr>
        <dsp:cNvPr id="0" name=""/>
        <dsp:cNvSpPr/>
      </dsp:nvSpPr>
      <dsp:spPr>
        <a:xfrm>
          <a:off x="0" y="107235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8A3C6-DEA8-4C45-8A9F-F3CA45C6CE84}">
      <dsp:nvSpPr>
        <dsp:cNvPr id="0" name=""/>
        <dsp:cNvSpPr/>
      </dsp:nvSpPr>
      <dsp:spPr>
        <a:xfrm>
          <a:off x="0" y="1072356"/>
          <a:ext cx="10515600" cy="10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&gt; How: using auxiliary / side data-sources.</a:t>
          </a:r>
          <a:endParaRPr lang="en-US" sz="2900" kern="1200" dirty="0"/>
        </a:p>
      </dsp:txBody>
      <dsp:txXfrm>
        <a:off x="0" y="1072356"/>
        <a:ext cx="10515600" cy="1072356"/>
      </dsp:txXfrm>
    </dsp:sp>
    <dsp:sp modelId="{DC98A54E-303E-415D-9263-B82500AD85C1}">
      <dsp:nvSpPr>
        <dsp:cNvPr id="0" name=""/>
        <dsp:cNvSpPr/>
      </dsp:nvSpPr>
      <dsp:spPr>
        <a:xfrm>
          <a:off x="0" y="214471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EE7E1-CB68-4755-B9CC-CC011D35F946}">
      <dsp:nvSpPr>
        <dsp:cNvPr id="0" name=""/>
        <dsp:cNvSpPr/>
      </dsp:nvSpPr>
      <dsp:spPr>
        <a:xfrm>
          <a:off x="0" y="2144713"/>
          <a:ext cx="10515600" cy="10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&gt; Which must: contain semantic information about classes.</a:t>
          </a:r>
        </a:p>
      </dsp:txBody>
      <dsp:txXfrm>
        <a:off x="0" y="2144713"/>
        <a:ext cx="10515600" cy="1072356"/>
      </dsp:txXfrm>
    </dsp:sp>
    <dsp:sp modelId="{C3D97B78-B68D-424D-A0F9-598DE52E8E96}">
      <dsp:nvSpPr>
        <dsp:cNvPr id="0" name=""/>
        <dsp:cNvSpPr/>
      </dsp:nvSpPr>
      <dsp:spPr>
        <a:xfrm>
          <a:off x="0" y="32170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E4E50-95EC-4F83-AB4A-9444A6C8FDF4}">
      <dsp:nvSpPr>
        <dsp:cNvPr id="0" name=""/>
        <dsp:cNvSpPr/>
      </dsp:nvSpPr>
      <dsp:spPr>
        <a:xfrm>
          <a:off x="0" y="3217069"/>
          <a:ext cx="10515600" cy="1072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&gt; For example: hand-annotated class-attributes, word-embeddings, knowledge graphs..</a:t>
          </a:r>
        </a:p>
      </dsp:txBody>
      <dsp:txXfrm>
        <a:off x="0" y="3217069"/>
        <a:ext cx="10515600" cy="10723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3F20-E0D3-4C45-BC3C-57262335D0A2}" type="datetimeFigureOut">
              <a:rPr lang="en-GB" smtClean="0"/>
              <a:t>03/05/2022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A0811-57BC-4F0C-B933-2B897B39B86B}" type="slidenum">
              <a:rPr lang="en-GB" smtClean="0"/>
              <a:t>‹#›</a:t>
            </a:fld>
            <a:endParaRPr lang="en-GB"/>
          </a:p>
        </p:txBody>
      </p:sp>
    </p:spTree>
    <p:extLst>
      <p:ext uri="{BB962C8B-B14F-4D97-AF65-F5344CB8AC3E}">
        <p14:creationId xmlns:p14="http://schemas.microsoft.com/office/powerpoint/2010/main" val="416643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Hello I am Max Woolterton, I am a natural scientist at </a:t>
            </a:r>
            <a:r>
              <a:rPr lang="en-GB" sz="1800" dirty="0" err="1">
                <a:effectLst/>
                <a:latin typeface="Segoe UI" panose="020B0502040204020203" pitchFamily="34" charset="0"/>
              </a:rPr>
              <a:t>durham</a:t>
            </a:r>
            <a:r>
              <a:rPr lang="en-GB" sz="1800" dirty="0">
                <a:effectLst/>
                <a:latin typeface="Segoe UI" panose="020B0502040204020203" pitchFamily="34" charset="0"/>
              </a:rPr>
              <a:t> university, undertaking a third year project within the department of computer science.</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Today I am going to be giving an overview of the context, background and motivation of the project, followed by a demonstration and evaluation of the project and what was achieved.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My project title Is </a:t>
            </a:r>
            <a:r>
              <a:rPr lang="en-GB" sz="2800" b="0" dirty="0">
                <a:solidFill>
                  <a:srgbClr val="A6ACCD"/>
                </a:solidFill>
                <a:effectLst/>
                <a:latin typeface="Consolas" panose="020B0609020204030204" pitchFamily="49" charset="0"/>
              </a:rPr>
              <a:t>Combining Recent Advances in Reinforcement Learning</a:t>
            </a:r>
            <a:r>
              <a:rPr lang="en-GB" sz="1800" dirty="0">
                <a:effectLst/>
                <a:latin typeface="Segoe UI" panose="020B0502040204020203" pitchFamily="34" charset="0"/>
              </a:rPr>
              <a:t>. Specifically, I am investigating the design and creation of an intelligent agent capable of teaching itself to play the game Super Mario Bros, at varying levels of increasing difficulty. This is achieved via the combination of many recent state-of-the-art contributions to the field of Reinforcement Learning.</a:t>
            </a:r>
            <a:endParaRPr lang="en-GB"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48A0811-57BC-4F0C-B933-2B897B39B86B}" type="slidenum">
              <a:rPr lang="en-GB" smtClean="0"/>
              <a:t>1</a:t>
            </a:fld>
            <a:endParaRPr lang="en-GB"/>
          </a:p>
        </p:txBody>
      </p:sp>
    </p:spTree>
    <p:extLst>
      <p:ext uri="{BB962C8B-B14F-4D97-AF65-F5344CB8AC3E}">
        <p14:creationId xmlns:p14="http://schemas.microsoft.com/office/powerpoint/2010/main" val="1274199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16</a:t>
            </a:fld>
            <a:endParaRPr lang="en-GB"/>
          </a:p>
        </p:txBody>
      </p:sp>
    </p:spTree>
    <p:extLst>
      <p:ext uri="{BB962C8B-B14F-4D97-AF65-F5344CB8AC3E}">
        <p14:creationId xmlns:p14="http://schemas.microsoft.com/office/powerpoint/2010/main" val="3541458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17</a:t>
            </a:fld>
            <a:endParaRPr lang="en-GB"/>
          </a:p>
        </p:txBody>
      </p:sp>
    </p:spTree>
    <p:extLst>
      <p:ext uri="{BB962C8B-B14F-4D97-AF65-F5344CB8AC3E}">
        <p14:creationId xmlns:p14="http://schemas.microsoft.com/office/powerpoint/2010/main" val="1514165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18</a:t>
            </a:fld>
            <a:endParaRPr lang="en-GB"/>
          </a:p>
        </p:txBody>
      </p:sp>
    </p:spTree>
    <p:extLst>
      <p:ext uri="{BB962C8B-B14F-4D97-AF65-F5344CB8AC3E}">
        <p14:creationId xmlns:p14="http://schemas.microsoft.com/office/powerpoint/2010/main" val="361583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19</a:t>
            </a:fld>
            <a:endParaRPr lang="en-GB"/>
          </a:p>
        </p:txBody>
      </p:sp>
    </p:spTree>
    <p:extLst>
      <p:ext uri="{BB962C8B-B14F-4D97-AF65-F5344CB8AC3E}">
        <p14:creationId xmlns:p14="http://schemas.microsoft.com/office/powerpoint/2010/main" val="144436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20</a:t>
            </a:fld>
            <a:endParaRPr lang="en-GB"/>
          </a:p>
        </p:txBody>
      </p:sp>
    </p:spTree>
    <p:extLst>
      <p:ext uri="{BB962C8B-B14F-4D97-AF65-F5344CB8AC3E}">
        <p14:creationId xmlns:p14="http://schemas.microsoft.com/office/powerpoint/2010/main" val="2605774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21</a:t>
            </a:fld>
            <a:endParaRPr lang="en-GB"/>
          </a:p>
        </p:txBody>
      </p:sp>
    </p:spTree>
    <p:extLst>
      <p:ext uri="{BB962C8B-B14F-4D97-AF65-F5344CB8AC3E}">
        <p14:creationId xmlns:p14="http://schemas.microsoft.com/office/powerpoint/2010/main" val="1265195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22</a:t>
            </a:fld>
            <a:endParaRPr lang="en-GB"/>
          </a:p>
        </p:txBody>
      </p:sp>
    </p:spTree>
    <p:extLst>
      <p:ext uri="{BB962C8B-B14F-4D97-AF65-F5344CB8AC3E}">
        <p14:creationId xmlns:p14="http://schemas.microsoft.com/office/powerpoint/2010/main" val="154730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23</a:t>
            </a:fld>
            <a:endParaRPr lang="en-GB"/>
          </a:p>
        </p:txBody>
      </p:sp>
    </p:spTree>
    <p:extLst>
      <p:ext uri="{BB962C8B-B14F-4D97-AF65-F5344CB8AC3E}">
        <p14:creationId xmlns:p14="http://schemas.microsoft.com/office/powerpoint/2010/main" val="1937683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24</a:t>
            </a:fld>
            <a:endParaRPr lang="en-GB"/>
          </a:p>
        </p:txBody>
      </p:sp>
    </p:spTree>
    <p:extLst>
      <p:ext uri="{BB962C8B-B14F-4D97-AF65-F5344CB8AC3E}">
        <p14:creationId xmlns:p14="http://schemas.microsoft.com/office/powerpoint/2010/main" val="208332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25</a:t>
            </a:fld>
            <a:endParaRPr lang="en-GB"/>
          </a:p>
        </p:txBody>
      </p:sp>
    </p:spTree>
    <p:extLst>
      <p:ext uri="{BB962C8B-B14F-4D97-AF65-F5344CB8AC3E}">
        <p14:creationId xmlns:p14="http://schemas.microsoft.com/office/powerpoint/2010/main" val="165219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2</a:t>
            </a:fld>
            <a:endParaRPr lang="en-GB"/>
          </a:p>
        </p:txBody>
      </p:sp>
    </p:spTree>
    <p:extLst>
      <p:ext uri="{BB962C8B-B14F-4D97-AF65-F5344CB8AC3E}">
        <p14:creationId xmlns:p14="http://schemas.microsoft.com/office/powerpoint/2010/main" val="2943265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26</a:t>
            </a:fld>
            <a:endParaRPr lang="en-GB"/>
          </a:p>
        </p:txBody>
      </p:sp>
    </p:spTree>
    <p:extLst>
      <p:ext uri="{BB962C8B-B14F-4D97-AF65-F5344CB8AC3E}">
        <p14:creationId xmlns:p14="http://schemas.microsoft.com/office/powerpoint/2010/main" val="2140027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27</a:t>
            </a:fld>
            <a:endParaRPr lang="en-GB"/>
          </a:p>
        </p:txBody>
      </p:sp>
    </p:spTree>
    <p:extLst>
      <p:ext uri="{BB962C8B-B14F-4D97-AF65-F5344CB8AC3E}">
        <p14:creationId xmlns:p14="http://schemas.microsoft.com/office/powerpoint/2010/main" val="54897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 itself </a:t>
            </a:r>
            <a:r>
              <a:rPr lang="en-GB" b="0" i="0" dirty="0">
                <a:effectLst/>
                <a:latin typeface="Arial" panose="020B0604020202020204" pitchFamily="34" charset="0"/>
              </a:rPr>
              <a:t>will be evaluated using a list of deliverables assessing the agent’s skill, generalizability, memory and speed, alongside the understanding gained and demonstrated during the project itself.</a:t>
            </a:r>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28</a:t>
            </a:fld>
            <a:endParaRPr lang="en-GB"/>
          </a:p>
        </p:txBody>
      </p:sp>
    </p:spTree>
    <p:extLst>
      <p:ext uri="{BB962C8B-B14F-4D97-AF65-F5344CB8AC3E}">
        <p14:creationId xmlns:p14="http://schemas.microsoft.com/office/powerpoint/2010/main" val="2170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29</a:t>
            </a:fld>
            <a:endParaRPr lang="en-GB"/>
          </a:p>
        </p:txBody>
      </p:sp>
    </p:spTree>
    <p:extLst>
      <p:ext uri="{BB962C8B-B14F-4D97-AF65-F5344CB8AC3E}">
        <p14:creationId xmlns:p14="http://schemas.microsoft.com/office/powerpoint/2010/main" val="3446491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30</a:t>
            </a:fld>
            <a:endParaRPr lang="en-GB"/>
          </a:p>
        </p:txBody>
      </p:sp>
    </p:spTree>
    <p:extLst>
      <p:ext uri="{BB962C8B-B14F-4D97-AF65-F5344CB8AC3E}">
        <p14:creationId xmlns:p14="http://schemas.microsoft.com/office/powerpoint/2010/main" val="2033567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31</a:t>
            </a:fld>
            <a:endParaRPr lang="en-GB"/>
          </a:p>
        </p:txBody>
      </p:sp>
    </p:spTree>
    <p:extLst>
      <p:ext uri="{BB962C8B-B14F-4D97-AF65-F5344CB8AC3E}">
        <p14:creationId xmlns:p14="http://schemas.microsoft.com/office/powerpoint/2010/main" val="80391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32</a:t>
            </a:fld>
            <a:endParaRPr lang="en-GB"/>
          </a:p>
        </p:txBody>
      </p:sp>
    </p:spTree>
    <p:extLst>
      <p:ext uri="{BB962C8B-B14F-4D97-AF65-F5344CB8AC3E}">
        <p14:creationId xmlns:p14="http://schemas.microsoft.com/office/powerpoint/2010/main" val="2914007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33</a:t>
            </a:fld>
            <a:endParaRPr lang="en-GB"/>
          </a:p>
        </p:txBody>
      </p:sp>
    </p:spTree>
    <p:extLst>
      <p:ext uri="{BB962C8B-B14F-4D97-AF65-F5344CB8AC3E}">
        <p14:creationId xmlns:p14="http://schemas.microsoft.com/office/powerpoint/2010/main" val="410607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34</a:t>
            </a:fld>
            <a:endParaRPr lang="en-GB"/>
          </a:p>
        </p:txBody>
      </p:sp>
    </p:spTree>
    <p:extLst>
      <p:ext uri="{BB962C8B-B14F-4D97-AF65-F5344CB8AC3E}">
        <p14:creationId xmlns:p14="http://schemas.microsoft.com/office/powerpoint/2010/main" val="4256451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35</a:t>
            </a:fld>
            <a:endParaRPr lang="en-GB"/>
          </a:p>
        </p:txBody>
      </p:sp>
    </p:spTree>
    <p:extLst>
      <p:ext uri="{BB962C8B-B14F-4D97-AF65-F5344CB8AC3E}">
        <p14:creationId xmlns:p14="http://schemas.microsoft.com/office/powerpoint/2010/main" val="797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9</a:t>
            </a:fld>
            <a:endParaRPr lang="en-GB"/>
          </a:p>
        </p:txBody>
      </p:sp>
    </p:spTree>
    <p:extLst>
      <p:ext uri="{BB962C8B-B14F-4D97-AF65-F5344CB8AC3E}">
        <p14:creationId xmlns:p14="http://schemas.microsoft.com/office/powerpoint/2010/main" val="3782792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36</a:t>
            </a:fld>
            <a:endParaRPr lang="en-GB"/>
          </a:p>
        </p:txBody>
      </p:sp>
    </p:spTree>
    <p:extLst>
      <p:ext uri="{BB962C8B-B14F-4D97-AF65-F5344CB8AC3E}">
        <p14:creationId xmlns:p14="http://schemas.microsoft.com/office/powerpoint/2010/main" val="216884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37</a:t>
            </a:fld>
            <a:endParaRPr lang="en-GB"/>
          </a:p>
        </p:txBody>
      </p:sp>
    </p:spTree>
    <p:extLst>
      <p:ext uri="{BB962C8B-B14F-4D97-AF65-F5344CB8AC3E}">
        <p14:creationId xmlns:p14="http://schemas.microsoft.com/office/powerpoint/2010/main" val="401247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38</a:t>
            </a:fld>
            <a:endParaRPr lang="en-GB"/>
          </a:p>
        </p:txBody>
      </p:sp>
    </p:spTree>
    <p:extLst>
      <p:ext uri="{BB962C8B-B14F-4D97-AF65-F5344CB8AC3E}">
        <p14:creationId xmlns:p14="http://schemas.microsoft.com/office/powerpoint/2010/main" val="2220304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39</a:t>
            </a:fld>
            <a:endParaRPr lang="en-GB"/>
          </a:p>
        </p:txBody>
      </p:sp>
    </p:spTree>
    <p:extLst>
      <p:ext uri="{BB962C8B-B14F-4D97-AF65-F5344CB8AC3E}">
        <p14:creationId xmlns:p14="http://schemas.microsoft.com/office/powerpoint/2010/main" val="317705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40</a:t>
            </a:fld>
            <a:endParaRPr lang="en-GB"/>
          </a:p>
        </p:txBody>
      </p:sp>
    </p:spTree>
    <p:extLst>
      <p:ext uri="{BB962C8B-B14F-4D97-AF65-F5344CB8AC3E}">
        <p14:creationId xmlns:p14="http://schemas.microsoft.com/office/powerpoint/2010/main" val="1131633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 itself </a:t>
            </a:r>
            <a:r>
              <a:rPr lang="en-GB" b="0" i="0" dirty="0">
                <a:effectLst/>
                <a:latin typeface="Arial" panose="020B0604020202020204" pitchFamily="34" charset="0"/>
              </a:rPr>
              <a:t>will be evaluated using a list of deliverables assessing the agent’s skill, generalizability, memory and speed, alongside the understanding gained and demonstrated during the project itself.</a:t>
            </a:r>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41</a:t>
            </a:fld>
            <a:endParaRPr lang="en-GB"/>
          </a:p>
        </p:txBody>
      </p:sp>
    </p:spTree>
    <p:extLst>
      <p:ext uri="{BB962C8B-B14F-4D97-AF65-F5344CB8AC3E}">
        <p14:creationId xmlns:p14="http://schemas.microsoft.com/office/powerpoint/2010/main" val="3874743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cap="none" spc="300" dirty="0"/>
              <a:t>Overall, this makes ZSL-KG+ ideal for low-budget time-critical real-world deployments.</a:t>
            </a:r>
          </a:p>
          <a:p>
            <a:endParaRPr lang="en-GB" dirty="0"/>
          </a:p>
          <a:p>
            <a:r>
              <a:rPr lang="en-GB" dirty="0"/>
              <a:t>Thank you for listening!</a:t>
            </a:r>
          </a:p>
          <a:p>
            <a:r>
              <a:rPr lang="en-GB" dirty="0"/>
              <a:t>Feel free to ask any questions you may have and i will do my best to answer them!</a:t>
            </a:r>
          </a:p>
        </p:txBody>
      </p:sp>
      <p:sp>
        <p:nvSpPr>
          <p:cNvPr id="4" name="Slide Number Placeholder 3"/>
          <p:cNvSpPr>
            <a:spLocks noGrp="1"/>
          </p:cNvSpPr>
          <p:nvPr>
            <p:ph type="sldNum" sz="quarter" idx="5"/>
          </p:nvPr>
        </p:nvSpPr>
        <p:spPr/>
        <p:txBody>
          <a:bodyPr/>
          <a:lstStyle/>
          <a:p>
            <a:fld id="{B48A0811-57BC-4F0C-B933-2B897B39B86B}" type="slidenum">
              <a:rPr lang="en-GB" smtClean="0"/>
              <a:t>42</a:t>
            </a:fld>
            <a:endParaRPr lang="en-GB"/>
          </a:p>
        </p:txBody>
      </p:sp>
    </p:spTree>
    <p:extLst>
      <p:ext uri="{BB962C8B-B14F-4D97-AF65-F5344CB8AC3E}">
        <p14:creationId xmlns:p14="http://schemas.microsoft.com/office/powerpoint/2010/main" val="329485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10</a:t>
            </a:fld>
            <a:endParaRPr lang="en-GB"/>
          </a:p>
        </p:txBody>
      </p:sp>
    </p:spTree>
    <p:extLst>
      <p:ext uri="{BB962C8B-B14F-4D97-AF65-F5344CB8AC3E}">
        <p14:creationId xmlns:p14="http://schemas.microsoft.com/office/powerpoint/2010/main" val="391425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11</a:t>
            </a:fld>
            <a:endParaRPr lang="en-GB"/>
          </a:p>
        </p:txBody>
      </p:sp>
    </p:spTree>
    <p:extLst>
      <p:ext uri="{BB962C8B-B14F-4D97-AF65-F5344CB8AC3E}">
        <p14:creationId xmlns:p14="http://schemas.microsoft.com/office/powerpoint/2010/main" val="71127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goal of this project is to design and create an intelligent agent using machine learning which, when trained on a training set consisting of multiple levels, is capable of consistently completing the majority of them.</a:t>
            </a:r>
          </a:p>
          <a:p>
            <a:r>
              <a:rPr lang="en-GB" dirty="0"/>
              <a:t>To do so we will be attempting to combine some of the latest state of the art techniques and algorithms from reinforcement learning into a single agent. Simultaneously, we will be  trying to work out how best to combine these components, as not all algorithms are compatible nor are their benefits necessarily orthogonal.</a:t>
            </a:r>
          </a:p>
          <a:p>
            <a:r>
              <a:rPr lang="en-GB" dirty="0"/>
              <a:t>After this agent has been made, the final task in the project is to </a:t>
            </a:r>
            <a:r>
              <a:rPr lang="en-GB" dirty="0" err="1"/>
              <a:t>analyze</a:t>
            </a:r>
            <a:r>
              <a:rPr lang="en-GB" dirty="0"/>
              <a:t> the agent and its ability to learn, by breaking down its performance into that provided by each of its constituent parts via extensive ablation studies.</a:t>
            </a:r>
          </a:p>
        </p:txBody>
      </p:sp>
      <p:sp>
        <p:nvSpPr>
          <p:cNvPr id="4" name="Slide Number Placeholder 3"/>
          <p:cNvSpPr>
            <a:spLocks noGrp="1"/>
          </p:cNvSpPr>
          <p:nvPr>
            <p:ph type="sldNum" sz="quarter" idx="5"/>
          </p:nvPr>
        </p:nvSpPr>
        <p:spPr/>
        <p:txBody>
          <a:bodyPr/>
          <a:lstStyle/>
          <a:p>
            <a:fld id="{B48A0811-57BC-4F0C-B933-2B897B39B86B}" type="slidenum">
              <a:rPr lang="en-GB" smtClean="0"/>
              <a:t>12</a:t>
            </a:fld>
            <a:endParaRPr lang="en-GB"/>
          </a:p>
        </p:txBody>
      </p:sp>
    </p:spTree>
    <p:extLst>
      <p:ext uri="{BB962C8B-B14F-4D97-AF65-F5344CB8AC3E}">
        <p14:creationId xmlns:p14="http://schemas.microsoft.com/office/powerpoint/2010/main" val="310717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13</a:t>
            </a:fld>
            <a:endParaRPr lang="en-GB"/>
          </a:p>
        </p:txBody>
      </p:sp>
    </p:spTree>
    <p:extLst>
      <p:ext uri="{BB962C8B-B14F-4D97-AF65-F5344CB8AC3E}">
        <p14:creationId xmlns:p14="http://schemas.microsoft.com/office/powerpoint/2010/main" val="308102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14</a:t>
            </a:fld>
            <a:endParaRPr lang="en-GB"/>
          </a:p>
        </p:txBody>
      </p:sp>
    </p:spTree>
    <p:extLst>
      <p:ext uri="{BB962C8B-B14F-4D97-AF65-F5344CB8AC3E}">
        <p14:creationId xmlns:p14="http://schemas.microsoft.com/office/powerpoint/2010/main" val="354366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15</a:t>
            </a:fld>
            <a:endParaRPr lang="en-GB"/>
          </a:p>
        </p:txBody>
      </p:sp>
    </p:spTree>
    <p:extLst>
      <p:ext uri="{BB962C8B-B14F-4D97-AF65-F5344CB8AC3E}">
        <p14:creationId xmlns:p14="http://schemas.microsoft.com/office/powerpoint/2010/main" val="226507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5/3/2022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2459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5/3/2022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6441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5/3/2022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208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5/3/2022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85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5/3/2022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569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5/3/2022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867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5/3/2022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0220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5/3/2022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525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5/3/2022</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42824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5/3/2022</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010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5/3/2022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6638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5/3/2022</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55772766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D3735-FEBE-45F6-AA31-BFAA55560BEC}"/>
              </a:ext>
            </a:extLst>
          </p:cNvPr>
          <p:cNvSpPr>
            <a:spLocks noGrp="1"/>
          </p:cNvSpPr>
          <p:nvPr>
            <p:ph type="ctrTitle"/>
          </p:nvPr>
        </p:nvSpPr>
        <p:spPr>
          <a:xfrm>
            <a:off x="313326" y="959648"/>
            <a:ext cx="6028033" cy="3861228"/>
          </a:xfrm>
        </p:spPr>
        <p:txBody>
          <a:bodyPr anchor="b">
            <a:noAutofit/>
          </a:bodyPr>
          <a:lstStyle/>
          <a:p>
            <a:pPr algn="l"/>
            <a:r>
              <a:rPr lang="en-GB" sz="4200" spc="1000" dirty="0"/>
              <a:t>Zero-Shot Learning: Towards the Effortless Classification of Mystical Creatures</a:t>
            </a:r>
          </a:p>
        </p:txBody>
      </p:sp>
      <p:sp>
        <p:nvSpPr>
          <p:cNvPr id="3" name="Subtitle 2">
            <a:extLst>
              <a:ext uri="{FF2B5EF4-FFF2-40B4-BE49-F238E27FC236}">
                <a16:creationId xmlns:a16="http://schemas.microsoft.com/office/drawing/2014/main" id="{BC86FB48-2A54-4C93-9B5D-7E7CE461C35F}"/>
              </a:ext>
            </a:extLst>
          </p:cNvPr>
          <p:cNvSpPr>
            <a:spLocks noGrp="1"/>
          </p:cNvSpPr>
          <p:nvPr>
            <p:ph type="subTitle" idx="1"/>
          </p:nvPr>
        </p:nvSpPr>
        <p:spPr>
          <a:xfrm>
            <a:off x="313326" y="5191408"/>
            <a:ext cx="5258221" cy="1288482"/>
          </a:xfrm>
        </p:spPr>
        <p:txBody>
          <a:bodyPr>
            <a:normAutofit fontScale="92500" lnSpcReduction="10000"/>
          </a:bodyPr>
          <a:lstStyle/>
          <a:p>
            <a:pPr algn="l"/>
            <a:r>
              <a:rPr lang="en-GB" dirty="0"/>
              <a:t>Max Woolterton, department of natural sciences,                    </a:t>
            </a:r>
            <a:r>
              <a:rPr lang="en-GB" dirty="0" err="1"/>
              <a:t>durham</a:t>
            </a:r>
            <a:r>
              <a:rPr lang="en-GB" dirty="0"/>
              <a:t> university</a:t>
            </a:r>
          </a:p>
        </p:txBody>
      </p:sp>
      <p:grpSp>
        <p:nvGrpSpPr>
          <p:cNvPr id="31" name="Group 1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8" name="Rectangle 1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5" name="Rectangle 2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D73F343F-0222-4942-8F95-E6CD6EF9E3D3}"/>
              </a:ext>
            </a:extLst>
          </p:cNvPr>
          <p:cNvGrpSpPr/>
          <p:nvPr/>
        </p:nvGrpSpPr>
        <p:grpSpPr>
          <a:xfrm>
            <a:off x="6728002" y="689328"/>
            <a:ext cx="2670910" cy="5486069"/>
            <a:chOff x="6459129" y="688453"/>
            <a:chExt cx="2527683" cy="5191879"/>
          </a:xfrm>
        </p:grpSpPr>
        <p:pic>
          <p:nvPicPr>
            <p:cNvPr id="6" name="Picture 5" descr="A picture containing outdoor, grass, bird, bird of prey&#10;&#10;Description automatically generated">
              <a:extLst>
                <a:ext uri="{FF2B5EF4-FFF2-40B4-BE49-F238E27FC236}">
                  <a16:creationId xmlns:a16="http://schemas.microsoft.com/office/drawing/2014/main" id="{67BE000F-7EAD-4663-81F7-582BF37F1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29" y="688453"/>
              <a:ext cx="2527683" cy="1685121"/>
            </a:xfrm>
            <a:prstGeom prst="rect">
              <a:avLst/>
            </a:prstGeom>
          </p:spPr>
        </p:pic>
        <p:pic>
          <p:nvPicPr>
            <p:cNvPr id="10" name="Picture 9" descr="A bird flying in the sky&#10;&#10;Description automatically generated with medium confidence">
              <a:extLst>
                <a:ext uri="{FF2B5EF4-FFF2-40B4-BE49-F238E27FC236}">
                  <a16:creationId xmlns:a16="http://schemas.microsoft.com/office/drawing/2014/main" id="{3857BBD3-9522-48B6-A6D7-F15239709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130" y="4195211"/>
              <a:ext cx="2527681" cy="1685121"/>
            </a:xfrm>
            <a:prstGeom prst="rect">
              <a:avLst/>
            </a:prstGeom>
          </p:spPr>
        </p:pic>
        <p:pic>
          <p:nvPicPr>
            <p:cNvPr id="12" name="Picture 11" descr="A horse running on grass&#10;&#10;Description automatically generated with low confidence">
              <a:extLst>
                <a:ext uri="{FF2B5EF4-FFF2-40B4-BE49-F238E27FC236}">
                  <a16:creationId xmlns:a16="http://schemas.microsoft.com/office/drawing/2014/main" id="{AEC9EF01-78CB-4274-A7C3-4A4196A4E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130" y="2445847"/>
              <a:ext cx="2527682" cy="1685121"/>
            </a:xfrm>
            <a:prstGeom prst="rect">
              <a:avLst/>
            </a:prstGeom>
          </p:spPr>
        </p:pic>
      </p:grpSp>
      <p:cxnSp>
        <p:nvCxnSpPr>
          <p:cNvPr id="15" name="Straight Arrow Connector 14">
            <a:extLst>
              <a:ext uri="{FF2B5EF4-FFF2-40B4-BE49-F238E27FC236}">
                <a16:creationId xmlns:a16="http://schemas.microsoft.com/office/drawing/2014/main" id="{E98FD15D-46C3-434F-A0B0-68DBB5710460}"/>
              </a:ext>
            </a:extLst>
          </p:cNvPr>
          <p:cNvCxnSpPr>
            <a:cxnSpLocks/>
            <a:stCxn id="6" idx="3"/>
            <a:endCxn id="21" idx="1"/>
          </p:cNvCxnSpPr>
          <p:nvPr/>
        </p:nvCxnSpPr>
        <p:spPr>
          <a:xfrm>
            <a:off x="9398912" y="1579631"/>
            <a:ext cx="819164" cy="1567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20351B-9A75-4AEF-AA88-35DAABDBC56D}"/>
              </a:ext>
            </a:extLst>
          </p:cNvPr>
          <p:cNvCxnSpPr>
            <a:cxnSpLocks/>
            <a:stCxn id="12" idx="3"/>
            <a:endCxn id="21" idx="2"/>
          </p:cNvCxnSpPr>
          <p:nvPr/>
        </p:nvCxnSpPr>
        <p:spPr>
          <a:xfrm>
            <a:off x="9398913" y="3436604"/>
            <a:ext cx="6990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DBA274-5CE6-4F3E-AE60-B9071791BB2E}"/>
              </a:ext>
            </a:extLst>
          </p:cNvPr>
          <p:cNvCxnSpPr>
            <a:cxnSpLocks/>
            <a:stCxn id="10" idx="3"/>
            <a:endCxn id="21" idx="3"/>
          </p:cNvCxnSpPr>
          <p:nvPr/>
        </p:nvCxnSpPr>
        <p:spPr>
          <a:xfrm flipV="1">
            <a:off x="9398912" y="3726547"/>
            <a:ext cx="819164" cy="1558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A776BBD-14C2-4254-A998-C433A55E78FD}"/>
              </a:ext>
            </a:extLst>
          </p:cNvPr>
          <p:cNvSpPr/>
          <p:nvPr/>
        </p:nvSpPr>
        <p:spPr>
          <a:xfrm>
            <a:off x="10097977" y="3026562"/>
            <a:ext cx="820084" cy="82008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69CBA9F5-DF25-452A-BF14-780B6148FE96}"/>
              </a:ext>
            </a:extLst>
          </p:cNvPr>
          <p:cNvSpPr txBox="1"/>
          <p:nvPr/>
        </p:nvSpPr>
        <p:spPr>
          <a:xfrm>
            <a:off x="10253748" y="3061070"/>
            <a:ext cx="282450" cy="861774"/>
          </a:xfrm>
          <a:prstGeom prst="rect">
            <a:avLst/>
          </a:prstGeom>
          <a:noFill/>
        </p:spPr>
        <p:txBody>
          <a:bodyPr wrap="square" rtlCol="0">
            <a:spAutoFit/>
          </a:bodyPr>
          <a:lstStyle/>
          <a:p>
            <a:r>
              <a:rPr lang="en-GB" sz="5000" dirty="0">
                <a:latin typeface="Harlow Solid Italic" panose="04030604020F02020D02" pitchFamily="82" charset="0"/>
              </a:rPr>
              <a:t>?</a:t>
            </a:r>
          </a:p>
        </p:txBody>
      </p:sp>
    </p:spTree>
    <p:extLst>
      <p:ext uri="{BB962C8B-B14F-4D97-AF65-F5344CB8AC3E}">
        <p14:creationId xmlns:p14="http://schemas.microsoft.com/office/powerpoint/2010/main" val="217893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96047" y="3792571"/>
            <a:ext cx="3872931" cy="929688"/>
          </a:xfrm>
        </p:spPr>
        <p:txBody>
          <a:bodyPr vert="horz" lIns="91440" tIns="45720" rIns="91440" bIns="45720" rtlCol="0" anchor="b">
            <a:normAutofit fontScale="90000"/>
          </a:bodyPr>
          <a:lstStyle/>
          <a:p>
            <a:pPr algn="ctr"/>
            <a:r>
              <a:rPr lang="en-US" sz="2900" b="1" cap="all" spc="1500" dirty="0">
                <a:ea typeface="Source Sans Pro SemiBold" panose="020B0603030403020204" pitchFamily="34" charset="0"/>
              </a:rPr>
              <a:t>The solution:</a:t>
            </a:r>
            <a:br>
              <a:rPr lang="en-US" sz="2900" b="1" cap="all" spc="1500" dirty="0">
                <a:ea typeface="Source Sans Pro SemiBold" panose="020B0603030403020204" pitchFamily="34" charset="0"/>
              </a:rPr>
            </a:br>
            <a:br>
              <a:rPr lang="en-US" sz="2900" b="1" cap="all" spc="1500" dirty="0">
                <a:ea typeface="Source Sans Pro SemiBold" panose="020B0603030403020204" pitchFamily="34" charset="0"/>
              </a:rPr>
            </a:b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zero</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shot</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learning.</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1458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42412" y="3104336"/>
            <a:ext cx="3872931" cy="1359742"/>
          </a:xfrm>
        </p:spPr>
        <p:txBody>
          <a:bodyPr vert="horz" lIns="91440" tIns="45720" rIns="91440" bIns="45720" rtlCol="0" anchor="b">
            <a:normAutofit fontScale="90000"/>
          </a:bodyPr>
          <a:lstStyle/>
          <a:p>
            <a:pPr algn="ctr"/>
            <a:r>
              <a:rPr lang="en-US" sz="2900" b="1" cap="all" spc="1500" dirty="0">
                <a:ea typeface="Source Sans Pro SemiBold" panose="020B0603030403020204" pitchFamily="34" charset="0"/>
              </a:rPr>
              <a:t>How </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does</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zero-shot learning achieve this?</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657138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CFD3-82B6-43BB-801C-23CC6A9F5C18}"/>
              </a:ext>
            </a:extLst>
          </p:cNvPr>
          <p:cNvSpPr>
            <a:spLocks noGrp="1"/>
          </p:cNvSpPr>
          <p:nvPr>
            <p:ph type="title"/>
          </p:nvPr>
        </p:nvSpPr>
        <p:spPr>
          <a:xfrm>
            <a:off x="838200" y="365125"/>
            <a:ext cx="11563350" cy="1325563"/>
          </a:xfrm>
        </p:spPr>
        <p:txBody>
          <a:bodyPr>
            <a:normAutofit/>
          </a:bodyPr>
          <a:lstStyle/>
          <a:p>
            <a:r>
              <a:rPr lang="en-GB" dirty="0"/>
              <a:t>How does Zero-shot Learning achieve this?</a:t>
            </a:r>
          </a:p>
        </p:txBody>
      </p:sp>
      <p:graphicFrame>
        <p:nvGraphicFramePr>
          <p:cNvPr id="401" name="Content Placeholder 2">
            <a:extLst>
              <a:ext uri="{FF2B5EF4-FFF2-40B4-BE49-F238E27FC236}">
                <a16:creationId xmlns:a16="http://schemas.microsoft.com/office/drawing/2014/main" id="{FDC54D57-439B-4A08-AA05-2741176B805C}"/>
              </a:ext>
            </a:extLst>
          </p:cNvPr>
          <p:cNvGraphicFramePr>
            <a:graphicFrameLocks noGrp="1"/>
          </p:cNvGraphicFramePr>
          <p:nvPr>
            <p:ph idx="1"/>
            <p:extLst>
              <p:ext uri="{D42A27DB-BD31-4B8C-83A1-F6EECF244321}">
                <p14:modId xmlns:p14="http://schemas.microsoft.com/office/powerpoint/2010/main" val="2503260492"/>
              </p:ext>
            </p:extLst>
          </p:nvPr>
        </p:nvGraphicFramePr>
        <p:xfrm>
          <a:off x="838200" y="1825624"/>
          <a:ext cx="10515600" cy="4289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1118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64211" y="1397000"/>
            <a:ext cx="3624471" cy="3008397"/>
          </a:xfrm>
        </p:spPr>
        <p:txBody>
          <a:bodyPr vert="horz" lIns="91440" tIns="45720" rIns="91440" bIns="45720" rtlCol="0" anchor="b">
            <a:normAutofit/>
          </a:bodyPr>
          <a:lstStyle/>
          <a:p>
            <a:pPr algn="ctr"/>
            <a:r>
              <a:rPr lang="en-US" sz="2900" b="1" cap="all" spc="1500" dirty="0">
                <a:ea typeface="Source Sans Pro SemiBold" panose="020B0603030403020204" pitchFamily="34" charset="0"/>
              </a:rPr>
              <a:t>Our SOLUTION</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72184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D278EDF8-634C-43F5-8EF7-BCF05851CFCB}"/>
              </a:ext>
            </a:extLst>
          </p:cNvPr>
          <p:cNvSpPr/>
          <p:nvPr/>
        </p:nvSpPr>
        <p:spPr>
          <a:xfrm>
            <a:off x="6492240" y="1794125"/>
            <a:ext cx="1106424" cy="11064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4073358" y="1502506"/>
            <a:ext cx="1398043" cy="1398043"/>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cxnSp>
        <p:nvCxnSpPr>
          <p:cNvPr id="19" name="Straight Arrow Connector 18">
            <a:extLst>
              <a:ext uri="{FF2B5EF4-FFF2-40B4-BE49-F238E27FC236}">
                <a16:creationId xmlns:a16="http://schemas.microsoft.com/office/drawing/2014/main" id="{04ACEB7B-B9C2-46A1-B0D8-91970B86F6FD}"/>
              </a:ext>
            </a:extLst>
          </p:cNvPr>
          <p:cNvCxnSpPr>
            <a:cxnSpLocks/>
            <a:stCxn id="65" idx="3"/>
            <a:endCxn id="10" idx="7"/>
          </p:cNvCxnSpPr>
          <p:nvPr/>
        </p:nvCxnSpPr>
        <p:spPr>
          <a:xfrm flipH="1">
            <a:off x="7436632" y="1218831"/>
            <a:ext cx="610673" cy="7373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6"/>
            <a:endCxn id="10" idx="2"/>
          </p:cNvCxnSpPr>
          <p:nvPr/>
        </p:nvCxnSpPr>
        <p:spPr>
          <a:xfrm>
            <a:off x="5471401" y="2201528"/>
            <a:ext cx="1020839" cy="1458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fontScale="90000"/>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The evolution </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of our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endParaRPr lang="en-GB" sz="4000" dirty="0"/>
          </a:p>
        </p:txBody>
      </p:sp>
      <p:sp>
        <p:nvSpPr>
          <p:cNvPr id="65" name="Oval 64">
            <a:extLst>
              <a:ext uri="{FF2B5EF4-FFF2-40B4-BE49-F238E27FC236}">
                <a16:creationId xmlns:a16="http://schemas.microsoft.com/office/drawing/2014/main" id="{EFA48FCA-BD83-44B8-9E69-CA76C27E9485}"/>
              </a:ext>
            </a:extLst>
          </p:cNvPr>
          <p:cNvSpPr/>
          <p:nvPr/>
        </p:nvSpPr>
        <p:spPr>
          <a:xfrm>
            <a:off x="7899110" y="355090"/>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sp>
        <p:nvSpPr>
          <p:cNvPr id="121" name="Oval 120">
            <a:extLst>
              <a:ext uri="{FF2B5EF4-FFF2-40B4-BE49-F238E27FC236}">
                <a16:creationId xmlns:a16="http://schemas.microsoft.com/office/drawing/2014/main" id="{8C0E0462-EBF2-47F5-9C00-66F9618B54EC}"/>
              </a:ext>
            </a:extLst>
          </p:cNvPr>
          <p:cNvSpPr/>
          <p:nvPr/>
        </p:nvSpPr>
        <p:spPr>
          <a:xfrm>
            <a:off x="5693858" y="106279"/>
            <a:ext cx="1206776" cy="120677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cxnSp>
        <p:nvCxnSpPr>
          <p:cNvPr id="124" name="Straight Arrow Connector 123">
            <a:extLst>
              <a:ext uri="{FF2B5EF4-FFF2-40B4-BE49-F238E27FC236}">
                <a16:creationId xmlns:a16="http://schemas.microsoft.com/office/drawing/2014/main" id="{5127CC6B-CF90-4733-B806-212C6C9853A9}"/>
              </a:ext>
            </a:extLst>
          </p:cNvPr>
          <p:cNvCxnSpPr>
            <a:cxnSpLocks/>
          </p:cNvCxnSpPr>
          <p:nvPr/>
        </p:nvCxnSpPr>
        <p:spPr>
          <a:xfrm>
            <a:off x="6586871" y="1218831"/>
            <a:ext cx="199052" cy="641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240061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7155317" y="3387468"/>
            <a:ext cx="1464186" cy="146418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ZSL-KG (2021) [5]</a:t>
            </a:r>
          </a:p>
        </p:txBody>
      </p:sp>
      <p:sp>
        <p:nvSpPr>
          <p:cNvPr id="6" name="Oval 5">
            <a:extLst>
              <a:ext uri="{FF2B5EF4-FFF2-40B4-BE49-F238E27FC236}">
                <a16:creationId xmlns:a16="http://schemas.microsoft.com/office/drawing/2014/main" id="{00F30EDE-0B94-43DD-9588-D55005F8BA36}"/>
              </a:ext>
            </a:extLst>
          </p:cNvPr>
          <p:cNvSpPr/>
          <p:nvPr/>
        </p:nvSpPr>
        <p:spPr>
          <a:xfrm>
            <a:off x="8619503" y="2031108"/>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DGP &amp; SGCN</a:t>
            </a:r>
            <a:r>
              <a:rPr lang="en-GB" dirty="0"/>
              <a:t> (2019) [4]</a:t>
            </a:r>
          </a:p>
        </p:txBody>
      </p:sp>
      <p:sp>
        <p:nvSpPr>
          <p:cNvPr id="10" name="Oval 9">
            <a:extLst>
              <a:ext uri="{FF2B5EF4-FFF2-40B4-BE49-F238E27FC236}">
                <a16:creationId xmlns:a16="http://schemas.microsoft.com/office/drawing/2014/main" id="{D278EDF8-634C-43F5-8EF7-BCF05851CFCB}"/>
              </a:ext>
            </a:extLst>
          </p:cNvPr>
          <p:cNvSpPr/>
          <p:nvPr/>
        </p:nvSpPr>
        <p:spPr>
          <a:xfrm>
            <a:off x="6492240" y="1794125"/>
            <a:ext cx="1106424" cy="11064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4073358" y="1502506"/>
            <a:ext cx="1398043" cy="1398043"/>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cxnSp>
        <p:nvCxnSpPr>
          <p:cNvPr id="19" name="Straight Arrow Connector 18">
            <a:extLst>
              <a:ext uri="{FF2B5EF4-FFF2-40B4-BE49-F238E27FC236}">
                <a16:creationId xmlns:a16="http://schemas.microsoft.com/office/drawing/2014/main" id="{04ACEB7B-B9C2-46A1-B0D8-91970B86F6FD}"/>
              </a:ext>
            </a:extLst>
          </p:cNvPr>
          <p:cNvCxnSpPr>
            <a:cxnSpLocks/>
            <a:stCxn id="65" idx="3"/>
            <a:endCxn id="10" idx="7"/>
          </p:cNvCxnSpPr>
          <p:nvPr/>
        </p:nvCxnSpPr>
        <p:spPr>
          <a:xfrm flipH="1">
            <a:off x="7436632" y="1218831"/>
            <a:ext cx="610673" cy="7373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6"/>
            <a:endCxn id="10" idx="2"/>
          </p:cNvCxnSpPr>
          <p:nvPr/>
        </p:nvCxnSpPr>
        <p:spPr>
          <a:xfrm>
            <a:off x="5471401" y="2201528"/>
            <a:ext cx="1020839" cy="1458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EFA48FCA-BD83-44B8-9E69-CA76C27E9485}"/>
              </a:ext>
            </a:extLst>
          </p:cNvPr>
          <p:cNvSpPr/>
          <p:nvPr/>
        </p:nvSpPr>
        <p:spPr>
          <a:xfrm>
            <a:off x="7899110" y="355090"/>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cxnSp>
        <p:nvCxnSpPr>
          <p:cNvPr id="76" name="Straight Arrow Connector 75">
            <a:extLst>
              <a:ext uri="{FF2B5EF4-FFF2-40B4-BE49-F238E27FC236}">
                <a16:creationId xmlns:a16="http://schemas.microsoft.com/office/drawing/2014/main" id="{B7C4A38F-9CFA-45D0-8707-3C60A4FAEA66}"/>
              </a:ext>
            </a:extLst>
          </p:cNvPr>
          <p:cNvCxnSpPr>
            <a:cxnSpLocks/>
            <a:stCxn id="10" idx="6"/>
            <a:endCxn id="6" idx="2"/>
          </p:cNvCxnSpPr>
          <p:nvPr/>
        </p:nvCxnSpPr>
        <p:spPr>
          <a:xfrm>
            <a:off x="7598664" y="2347337"/>
            <a:ext cx="1020839" cy="3619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716E238-65F5-4F07-B589-A5E06B75A75A}"/>
              </a:ext>
            </a:extLst>
          </p:cNvPr>
          <p:cNvCxnSpPr>
            <a:cxnSpLocks/>
            <a:stCxn id="6" idx="3"/>
            <a:endCxn id="4" idx="7"/>
          </p:cNvCxnSpPr>
          <p:nvPr/>
        </p:nvCxnSpPr>
        <p:spPr>
          <a:xfrm flipH="1">
            <a:off x="8405078" y="3188834"/>
            <a:ext cx="413059" cy="413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8C0E0462-EBF2-47F5-9C00-66F9618B54EC}"/>
              </a:ext>
            </a:extLst>
          </p:cNvPr>
          <p:cNvSpPr/>
          <p:nvPr/>
        </p:nvSpPr>
        <p:spPr>
          <a:xfrm>
            <a:off x="5693858" y="106279"/>
            <a:ext cx="1206776" cy="120677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sp>
        <p:nvSpPr>
          <p:cNvPr id="122" name="Oval 121">
            <a:extLst>
              <a:ext uri="{FF2B5EF4-FFF2-40B4-BE49-F238E27FC236}">
                <a16:creationId xmlns:a16="http://schemas.microsoft.com/office/drawing/2014/main" id="{6FD5A71D-B35D-4687-932C-9BAE901C456F}"/>
              </a:ext>
            </a:extLst>
          </p:cNvPr>
          <p:cNvSpPr/>
          <p:nvPr/>
        </p:nvSpPr>
        <p:spPr>
          <a:xfrm>
            <a:off x="9869264" y="3479602"/>
            <a:ext cx="1157627" cy="1157627"/>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err="1"/>
              <a:t>ConceptNet</a:t>
            </a:r>
            <a:r>
              <a:rPr lang="en-GB" sz="1400" dirty="0"/>
              <a:t> </a:t>
            </a:r>
            <a:r>
              <a:rPr lang="en-GB" sz="1600" dirty="0"/>
              <a:t>(2017) [8]</a:t>
            </a:r>
            <a:endParaRPr lang="en-GB" sz="1400" dirty="0"/>
          </a:p>
        </p:txBody>
      </p:sp>
      <p:cxnSp>
        <p:nvCxnSpPr>
          <p:cNvPr id="124" name="Straight Arrow Connector 123">
            <a:extLst>
              <a:ext uri="{FF2B5EF4-FFF2-40B4-BE49-F238E27FC236}">
                <a16:creationId xmlns:a16="http://schemas.microsoft.com/office/drawing/2014/main" id="{5127CC6B-CF90-4733-B806-212C6C9853A9}"/>
              </a:ext>
            </a:extLst>
          </p:cNvPr>
          <p:cNvCxnSpPr>
            <a:cxnSpLocks/>
          </p:cNvCxnSpPr>
          <p:nvPr/>
        </p:nvCxnSpPr>
        <p:spPr>
          <a:xfrm>
            <a:off x="6586871" y="1218831"/>
            <a:ext cx="199052" cy="641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206AA228-6298-47C3-A097-B7A29B4766FB}"/>
              </a:ext>
            </a:extLst>
          </p:cNvPr>
          <p:cNvCxnSpPr>
            <a:cxnSpLocks/>
            <a:stCxn id="122" idx="2"/>
            <a:endCxn id="4" idx="6"/>
          </p:cNvCxnSpPr>
          <p:nvPr/>
        </p:nvCxnSpPr>
        <p:spPr>
          <a:xfrm flipH="1">
            <a:off x="8619503" y="4058416"/>
            <a:ext cx="1249761" cy="61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59BED0F1-9145-4D3F-855B-DF39F72271A1}"/>
              </a:ext>
            </a:extLst>
          </p:cNvPr>
          <p:cNvSpPr>
            <a:spLocks noGrp="1"/>
          </p:cNvSpPr>
          <p:nvPr>
            <p:ph type="title"/>
          </p:nvPr>
        </p:nvSpPr>
        <p:spPr>
          <a:xfrm>
            <a:off x="756800" y="316256"/>
            <a:ext cx="5077968" cy="1130944"/>
          </a:xfrm>
        </p:spPr>
        <p:txBody>
          <a:bodyPr>
            <a:normAutofit fontScale="90000"/>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The evolution </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of our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endParaRPr lang="en-GB" sz="4000" dirty="0"/>
          </a:p>
        </p:txBody>
      </p:sp>
    </p:spTree>
    <p:extLst>
      <p:ext uri="{BB962C8B-B14F-4D97-AF65-F5344CB8AC3E}">
        <p14:creationId xmlns:p14="http://schemas.microsoft.com/office/powerpoint/2010/main" val="193807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7155317" y="3387468"/>
            <a:ext cx="1464186" cy="146418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ZSL-KG (2021) [5]</a:t>
            </a:r>
          </a:p>
        </p:txBody>
      </p:sp>
      <p:sp>
        <p:nvSpPr>
          <p:cNvPr id="6" name="Oval 5">
            <a:extLst>
              <a:ext uri="{FF2B5EF4-FFF2-40B4-BE49-F238E27FC236}">
                <a16:creationId xmlns:a16="http://schemas.microsoft.com/office/drawing/2014/main" id="{00F30EDE-0B94-43DD-9588-D55005F8BA36}"/>
              </a:ext>
            </a:extLst>
          </p:cNvPr>
          <p:cNvSpPr/>
          <p:nvPr/>
        </p:nvSpPr>
        <p:spPr>
          <a:xfrm>
            <a:off x="8619503" y="2031108"/>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DGP &amp; SGCN</a:t>
            </a:r>
            <a:r>
              <a:rPr lang="en-GB" dirty="0"/>
              <a:t> (2019) [4]</a:t>
            </a:r>
          </a:p>
        </p:txBody>
      </p:sp>
      <p:sp>
        <p:nvSpPr>
          <p:cNvPr id="10" name="Oval 9">
            <a:extLst>
              <a:ext uri="{FF2B5EF4-FFF2-40B4-BE49-F238E27FC236}">
                <a16:creationId xmlns:a16="http://schemas.microsoft.com/office/drawing/2014/main" id="{D278EDF8-634C-43F5-8EF7-BCF05851CFCB}"/>
              </a:ext>
            </a:extLst>
          </p:cNvPr>
          <p:cNvSpPr/>
          <p:nvPr/>
        </p:nvSpPr>
        <p:spPr>
          <a:xfrm>
            <a:off x="6492240" y="1794125"/>
            <a:ext cx="1106424" cy="11064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4073358" y="1502506"/>
            <a:ext cx="1398043" cy="1398043"/>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cxnSp>
        <p:nvCxnSpPr>
          <p:cNvPr id="19" name="Straight Arrow Connector 18">
            <a:extLst>
              <a:ext uri="{FF2B5EF4-FFF2-40B4-BE49-F238E27FC236}">
                <a16:creationId xmlns:a16="http://schemas.microsoft.com/office/drawing/2014/main" id="{04ACEB7B-B9C2-46A1-B0D8-91970B86F6FD}"/>
              </a:ext>
            </a:extLst>
          </p:cNvPr>
          <p:cNvCxnSpPr>
            <a:cxnSpLocks/>
            <a:stCxn id="65" idx="3"/>
            <a:endCxn id="10" idx="7"/>
          </p:cNvCxnSpPr>
          <p:nvPr/>
        </p:nvCxnSpPr>
        <p:spPr>
          <a:xfrm flipH="1">
            <a:off x="7436632" y="1218831"/>
            <a:ext cx="610673" cy="7373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6"/>
            <a:endCxn id="10" idx="2"/>
          </p:cNvCxnSpPr>
          <p:nvPr/>
        </p:nvCxnSpPr>
        <p:spPr>
          <a:xfrm>
            <a:off x="5471401" y="2201528"/>
            <a:ext cx="1020839" cy="1458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3375897" y="3387467"/>
            <a:ext cx="1464187" cy="1464187"/>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EfficientNets</a:t>
            </a:r>
            <a:r>
              <a:rPr lang="en-GB" sz="2000" dirty="0"/>
              <a:t> </a:t>
            </a:r>
            <a:r>
              <a:rPr lang="en-GB" dirty="0"/>
              <a:t>(2019) [7]</a:t>
            </a:r>
            <a:endParaRPr lang="en-GB" sz="2000" dirty="0"/>
          </a:p>
        </p:txBody>
      </p:sp>
      <p:sp>
        <p:nvSpPr>
          <p:cNvPr id="65" name="Oval 64">
            <a:extLst>
              <a:ext uri="{FF2B5EF4-FFF2-40B4-BE49-F238E27FC236}">
                <a16:creationId xmlns:a16="http://schemas.microsoft.com/office/drawing/2014/main" id="{EFA48FCA-BD83-44B8-9E69-CA76C27E9485}"/>
              </a:ext>
            </a:extLst>
          </p:cNvPr>
          <p:cNvSpPr/>
          <p:nvPr/>
        </p:nvSpPr>
        <p:spPr>
          <a:xfrm>
            <a:off x="7899110" y="355090"/>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cxnSp>
        <p:nvCxnSpPr>
          <p:cNvPr id="76" name="Straight Arrow Connector 75">
            <a:extLst>
              <a:ext uri="{FF2B5EF4-FFF2-40B4-BE49-F238E27FC236}">
                <a16:creationId xmlns:a16="http://schemas.microsoft.com/office/drawing/2014/main" id="{B7C4A38F-9CFA-45D0-8707-3C60A4FAEA66}"/>
              </a:ext>
            </a:extLst>
          </p:cNvPr>
          <p:cNvCxnSpPr>
            <a:cxnSpLocks/>
            <a:stCxn id="10" idx="6"/>
            <a:endCxn id="6" idx="2"/>
          </p:cNvCxnSpPr>
          <p:nvPr/>
        </p:nvCxnSpPr>
        <p:spPr>
          <a:xfrm>
            <a:off x="7598664" y="2347337"/>
            <a:ext cx="1020839" cy="3619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716E238-65F5-4F07-B589-A5E06B75A75A}"/>
              </a:ext>
            </a:extLst>
          </p:cNvPr>
          <p:cNvCxnSpPr>
            <a:cxnSpLocks/>
            <a:stCxn id="6" idx="3"/>
            <a:endCxn id="4" idx="7"/>
          </p:cNvCxnSpPr>
          <p:nvPr/>
        </p:nvCxnSpPr>
        <p:spPr>
          <a:xfrm flipH="1">
            <a:off x="8405078" y="3188834"/>
            <a:ext cx="413059" cy="413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886009E-3DEB-4CFE-91B3-71BD81E8A721}"/>
              </a:ext>
            </a:extLst>
          </p:cNvPr>
          <p:cNvCxnSpPr>
            <a:cxnSpLocks/>
            <a:stCxn id="13" idx="3"/>
            <a:endCxn id="49" idx="0"/>
          </p:cNvCxnSpPr>
          <p:nvPr/>
        </p:nvCxnSpPr>
        <p:spPr>
          <a:xfrm flipH="1">
            <a:off x="4107991" y="2695810"/>
            <a:ext cx="170106" cy="6916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8C0E0462-EBF2-47F5-9C00-66F9618B54EC}"/>
              </a:ext>
            </a:extLst>
          </p:cNvPr>
          <p:cNvSpPr/>
          <p:nvPr/>
        </p:nvSpPr>
        <p:spPr>
          <a:xfrm>
            <a:off x="5693858" y="106279"/>
            <a:ext cx="1206776" cy="120677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sp>
        <p:nvSpPr>
          <p:cNvPr id="122" name="Oval 121">
            <a:extLst>
              <a:ext uri="{FF2B5EF4-FFF2-40B4-BE49-F238E27FC236}">
                <a16:creationId xmlns:a16="http://schemas.microsoft.com/office/drawing/2014/main" id="{6FD5A71D-B35D-4687-932C-9BAE901C456F}"/>
              </a:ext>
            </a:extLst>
          </p:cNvPr>
          <p:cNvSpPr/>
          <p:nvPr/>
        </p:nvSpPr>
        <p:spPr>
          <a:xfrm>
            <a:off x="9869264" y="3479602"/>
            <a:ext cx="1157627" cy="1157627"/>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err="1"/>
              <a:t>ConceptNet</a:t>
            </a:r>
            <a:r>
              <a:rPr lang="en-GB" sz="1400" dirty="0"/>
              <a:t> </a:t>
            </a:r>
            <a:r>
              <a:rPr lang="en-GB" sz="1600" dirty="0"/>
              <a:t>(2017) [8]</a:t>
            </a:r>
            <a:endParaRPr lang="en-GB" sz="1400" dirty="0"/>
          </a:p>
        </p:txBody>
      </p:sp>
      <p:cxnSp>
        <p:nvCxnSpPr>
          <p:cNvPr id="124" name="Straight Arrow Connector 123">
            <a:extLst>
              <a:ext uri="{FF2B5EF4-FFF2-40B4-BE49-F238E27FC236}">
                <a16:creationId xmlns:a16="http://schemas.microsoft.com/office/drawing/2014/main" id="{5127CC6B-CF90-4733-B806-212C6C9853A9}"/>
              </a:ext>
            </a:extLst>
          </p:cNvPr>
          <p:cNvCxnSpPr>
            <a:cxnSpLocks/>
          </p:cNvCxnSpPr>
          <p:nvPr/>
        </p:nvCxnSpPr>
        <p:spPr>
          <a:xfrm>
            <a:off x="6586871" y="1218831"/>
            <a:ext cx="199052" cy="641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206AA228-6298-47C3-A097-B7A29B4766FB}"/>
              </a:ext>
            </a:extLst>
          </p:cNvPr>
          <p:cNvCxnSpPr>
            <a:cxnSpLocks/>
            <a:stCxn id="122" idx="2"/>
            <a:endCxn id="4" idx="6"/>
          </p:cNvCxnSpPr>
          <p:nvPr/>
        </p:nvCxnSpPr>
        <p:spPr>
          <a:xfrm flipH="1">
            <a:off x="8619503" y="4058416"/>
            <a:ext cx="1249761" cy="61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59BED0F1-9145-4D3F-855B-DF39F72271A1}"/>
              </a:ext>
            </a:extLst>
          </p:cNvPr>
          <p:cNvSpPr>
            <a:spLocks noGrp="1"/>
          </p:cNvSpPr>
          <p:nvPr>
            <p:ph type="title"/>
          </p:nvPr>
        </p:nvSpPr>
        <p:spPr>
          <a:xfrm>
            <a:off x="756800" y="316256"/>
            <a:ext cx="5077968" cy="1130944"/>
          </a:xfrm>
        </p:spPr>
        <p:txBody>
          <a:bodyPr>
            <a:normAutofit fontScale="90000"/>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The evolution </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of our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endParaRPr lang="en-GB" sz="4000" dirty="0"/>
          </a:p>
        </p:txBody>
      </p:sp>
    </p:spTree>
    <p:extLst>
      <p:ext uri="{BB962C8B-B14F-4D97-AF65-F5344CB8AC3E}">
        <p14:creationId xmlns:p14="http://schemas.microsoft.com/office/powerpoint/2010/main" val="110503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7155317" y="3387468"/>
            <a:ext cx="1464186" cy="146418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ZSL-KG (2021) [5]</a:t>
            </a:r>
          </a:p>
        </p:txBody>
      </p:sp>
      <p:sp>
        <p:nvSpPr>
          <p:cNvPr id="6" name="Oval 5">
            <a:extLst>
              <a:ext uri="{FF2B5EF4-FFF2-40B4-BE49-F238E27FC236}">
                <a16:creationId xmlns:a16="http://schemas.microsoft.com/office/drawing/2014/main" id="{00F30EDE-0B94-43DD-9588-D55005F8BA36}"/>
              </a:ext>
            </a:extLst>
          </p:cNvPr>
          <p:cNvSpPr/>
          <p:nvPr/>
        </p:nvSpPr>
        <p:spPr>
          <a:xfrm>
            <a:off x="8619503" y="2031108"/>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DGP &amp; SGCN</a:t>
            </a:r>
            <a:r>
              <a:rPr lang="en-GB" dirty="0"/>
              <a:t> (2019) [4]</a:t>
            </a:r>
          </a:p>
        </p:txBody>
      </p:sp>
      <p:sp>
        <p:nvSpPr>
          <p:cNvPr id="10" name="Oval 9">
            <a:extLst>
              <a:ext uri="{FF2B5EF4-FFF2-40B4-BE49-F238E27FC236}">
                <a16:creationId xmlns:a16="http://schemas.microsoft.com/office/drawing/2014/main" id="{D278EDF8-634C-43F5-8EF7-BCF05851CFCB}"/>
              </a:ext>
            </a:extLst>
          </p:cNvPr>
          <p:cNvSpPr/>
          <p:nvPr/>
        </p:nvSpPr>
        <p:spPr>
          <a:xfrm>
            <a:off x="6492240" y="1794125"/>
            <a:ext cx="1106424" cy="11064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4073358" y="1502506"/>
            <a:ext cx="1398043" cy="1398043"/>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cxnSp>
        <p:nvCxnSpPr>
          <p:cNvPr id="19" name="Straight Arrow Connector 18">
            <a:extLst>
              <a:ext uri="{FF2B5EF4-FFF2-40B4-BE49-F238E27FC236}">
                <a16:creationId xmlns:a16="http://schemas.microsoft.com/office/drawing/2014/main" id="{04ACEB7B-B9C2-46A1-B0D8-91970B86F6FD}"/>
              </a:ext>
            </a:extLst>
          </p:cNvPr>
          <p:cNvCxnSpPr>
            <a:cxnSpLocks/>
            <a:stCxn id="65" idx="3"/>
            <a:endCxn id="10" idx="7"/>
          </p:cNvCxnSpPr>
          <p:nvPr/>
        </p:nvCxnSpPr>
        <p:spPr>
          <a:xfrm flipH="1">
            <a:off x="7436632" y="1218831"/>
            <a:ext cx="610673" cy="7373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6"/>
            <a:endCxn id="10" idx="2"/>
          </p:cNvCxnSpPr>
          <p:nvPr/>
        </p:nvCxnSpPr>
        <p:spPr>
          <a:xfrm>
            <a:off x="5471401" y="2201528"/>
            <a:ext cx="1020839" cy="1458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3375897" y="3387467"/>
            <a:ext cx="1464187" cy="1464187"/>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EfficientNets</a:t>
            </a:r>
            <a:r>
              <a:rPr lang="en-GB" sz="2000" dirty="0"/>
              <a:t> </a:t>
            </a:r>
            <a:r>
              <a:rPr lang="en-GB" dirty="0"/>
              <a:t>(2019) [7]</a:t>
            </a:r>
            <a:endParaRPr lang="en-GB" sz="2000" dirty="0"/>
          </a:p>
        </p:txBody>
      </p: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ZSL-KG+</a:t>
            </a:r>
          </a:p>
          <a:p>
            <a:pPr algn="ctr"/>
            <a:r>
              <a:rPr lang="en-GB" dirty="0"/>
              <a:t>(Our solution)</a:t>
            </a:r>
          </a:p>
        </p:txBody>
      </p: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Our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GB" sz="14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ZSL-KG+</a:t>
            </a:r>
            <a:endParaRPr lang="en-GB" sz="4000" dirty="0"/>
          </a:p>
        </p:txBody>
      </p:sp>
      <p:sp>
        <p:nvSpPr>
          <p:cNvPr id="65" name="Oval 64">
            <a:extLst>
              <a:ext uri="{FF2B5EF4-FFF2-40B4-BE49-F238E27FC236}">
                <a16:creationId xmlns:a16="http://schemas.microsoft.com/office/drawing/2014/main" id="{EFA48FCA-BD83-44B8-9E69-CA76C27E9485}"/>
              </a:ext>
            </a:extLst>
          </p:cNvPr>
          <p:cNvSpPr/>
          <p:nvPr/>
        </p:nvSpPr>
        <p:spPr>
          <a:xfrm>
            <a:off x="7899110" y="355090"/>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cxnSp>
        <p:nvCxnSpPr>
          <p:cNvPr id="76" name="Straight Arrow Connector 75">
            <a:extLst>
              <a:ext uri="{FF2B5EF4-FFF2-40B4-BE49-F238E27FC236}">
                <a16:creationId xmlns:a16="http://schemas.microsoft.com/office/drawing/2014/main" id="{B7C4A38F-9CFA-45D0-8707-3C60A4FAEA66}"/>
              </a:ext>
            </a:extLst>
          </p:cNvPr>
          <p:cNvCxnSpPr>
            <a:cxnSpLocks/>
            <a:stCxn id="10" idx="6"/>
            <a:endCxn id="6" idx="2"/>
          </p:cNvCxnSpPr>
          <p:nvPr/>
        </p:nvCxnSpPr>
        <p:spPr>
          <a:xfrm>
            <a:off x="7598664" y="2347337"/>
            <a:ext cx="1020839" cy="3619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716E238-65F5-4F07-B589-A5E06B75A75A}"/>
              </a:ext>
            </a:extLst>
          </p:cNvPr>
          <p:cNvCxnSpPr>
            <a:cxnSpLocks/>
            <a:stCxn id="6" idx="3"/>
            <a:endCxn id="4" idx="7"/>
          </p:cNvCxnSpPr>
          <p:nvPr/>
        </p:nvCxnSpPr>
        <p:spPr>
          <a:xfrm flipH="1">
            <a:off x="8405078" y="3188834"/>
            <a:ext cx="413059" cy="413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9C82845-90AA-4498-9878-F97A51159AD1}"/>
              </a:ext>
            </a:extLst>
          </p:cNvPr>
          <p:cNvCxnSpPr>
            <a:cxnSpLocks/>
            <a:stCxn id="49" idx="5"/>
            <a:endCxn id="148" idx="1"/>
          </p:cNvCxnSpPr>
          <p:nvPr/>
        </p:nvCxnSpPr>
        <p:spPr>
          <a:xfrm>
            <a:off x="4625659" y="4637229"/>
            <a:ext cx="794332" cy="8664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0BED2A1B-9969-4DBE-83B4-D3B85C17346D}"/>
              </a:ext>
            </a:extLst>
          </p:cNvPr>
          <p:cNvCxnSpPr>
            <a:cxnSpLocks/>
            <a:stCxn id="4" idx="3"/>
          </p:cNvCxnSpPr>
          <p:nvPr/>
        </p:nvCxnSpPr>
        <p:spPr>
          <a:xfrm flipH="1">
            <a:off x="6586871" y="4637229"/>
            <a:ext cx="782871" cy="6967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EFFFFEAC-9EEC-4A0D-B15D-2FAEA2225E9E}"/>
              </a:ext>
            </a:extLst>
          </p:cNvPr>
          <p:cNvSpPr/>
          <p:nvPr/>
        </p:nvSpPr>
        <p:spPr>
          <a:xfrm>
            <a:off x="5464965" y="3141838"/>
            <a:ext cx="1464187" cy="146418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700" dirty="0" err="1"/>
              <a:t>GradCAM</a:t>
            </a:r>
            <a:r>
              <a:rPr lang="en-GB" sz="2000" dirty="0"/>
              <a:t> </a:t>
            </a:r>
            <a:r>
              <a:rPr lang="en-GB" dirty="0"/>
              <a:t>(2017) [9]</a:t>
            </a:r>
            <a:endParaRPr lang="en-GB" sz="2000" dirty="0"/>
          </a:p>
        </p:txBody>
      </p:sp>
      <p:cxnSp>
        <p:nvCxnSpPr>
          <p:cNvPr id="106" name="Straight Arrow Connector 105">
            <a:extLst>
              <a:ext uri="{FF2B5EF4-FFF2-40B4-BE49-F238E27FC236}">
                <a16:creationId xmlns:a16="http://schemas.microsoft.com/office/drawing/2014/main" id="{EFF0AFC1-1159-48E5-AF8F-CDAAA97F5641}"/>
              </a:ext>
            </a:extLst>
          </p:cNvPr>
          <p:cNvCxnSpPr>
            <a:cxnSpLocks/>
            <a:stCxn id="105" idx="4"/>
            <a:endCxn id="148" idx="0"/>
          </p:cNvCxnSpPr>
          <p:nvPr/>
        </p:nvCxnSpPr>
        <p:spPr>
          <a:xfrm>
            <a:off x="6197059" y="4606025"/>
            <a:ext cx="1" cy="6990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886009E-3DEB-4CFE-91B3-71BD81E8A721}"/>
              </a:ext>
            </a:extLst>
          </p:cNvPr>
          <p:cNvCxnSpPr>
            <a:cxnSpLocks/>
            <a:stCxn id="13" idx="3"/>
            <a:endCxn id="49" idx="0"/>
          </p:cNvCxnSpPr>
          <p:nvPr/>
        </p:nvCxnSpPr>
        <p:spPr>
          <a:xfrm flipH="1">
            <a:off x="4107991" y="2695810"/>
            <a:ext cx="170106" cy="6916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8C0E0462-EBF2-47F5-9C00-66F9618B54EC}"/>
              </a:ext>
            </a:extLst>
          </p:cNvPr>
          <p:cNvSpPr/>
          <p:nvPr/>
        </p:nvSpPr>
        <p:spPr>
          <a:xfrm>
            <a:off x="5693858" y="106279"/>
            <a:ext cx="1206776" cy="120677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sp>
        <p:nvSpPr>
          <p:cNvPr id="122" name="Oval 121">
            <a:extLst>
              <a:ext uri="{FF2B5EF4-FFF2-40B4-BE49-F238E27FC236}">
                <a16:creationId xmlns:a16="http://schemas.microsoft.com/office/drawing/2014/main" id="{6FD5A71D-B35D-4687-932C-9BAE901C456F}"/>
              </a:ext>
            </a:extLst>
          </p:cNvPr>
          <p:cNvSpPr/>
          <p:nvPr/>
        </p:nvSpPr>
        <p:spPr>
          <a:xfrm>
            <a:off x="9869264" y="3479602"/>
            <a:ext cx="1157627" cy="1157627"/>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err="1"/>
              <a:t>ConceptNet</a:t>
            </a:r>
            <a:r>
              <a:rPr lang="en-GB" sz="1400" dirty="0"/>
              <a:t> </a:t>
            </a:r>
            <a:r>
              <a:rPr lang="en-GB" sz="1600" dirty="0"/>
              <a:t>(2017) [8]</a:t>
            </a:r>
            <a:endParaRPr lang="en-GB" sz="1400" dirty="0"/>
          </a:p>
        </p:txBody>
      </p:sp>
      <p:cxnSp>
        <p:nvCxnSpPr>
          <p:cNvPr id="124" name="Straight Arrow Connector 123">
            <a:extLst>
              <a:ext uri="{FF2B5EF4-FFF2-40B4-BE49-F238E27FC236}">
                <a16:creationId xmlns:a16="http://schemas.microsoft.com/office/drawing/2014/main" id="{5127CC6B-CF90-4733-B806-212C6C9853A9}"/>
              </a:ext>
            </a:extLst>
          </p:cNvPr>
          <p:cNvCxnSpPr>
            <a:cxnSpLocks/>
          </p:cNvCxnSpPr>
          <p:nvPr/>
        </p:nvCxnSpPr>
        <p:spPr>
          <a:xfrm>
            <a:off x="6586871" y="1218831"/>
            <a:ext cx="199052" cy="641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206AA228-6298-47C3-A097-B7A29B4766FB}"/>
              </a:ext>
            </a:extLst>
          </p:cNvPr>
          <p:cNvCxnSpPr>
            <a:cxnSpLocks/>
            <a:stCxn id="122" idx="2"/>
            <a:endCxn id="4" idx="6"/>
          </p:cNvCxnSpPr>
          <p:nvPr/>
        </p:nvCxnSpPr>
        <p:spPr>
          <a:xfrm flipH="1">
            <a:off x="8619503" y="4058416"/>
            <a:ext cx="1249761" cy="61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333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7155317" y="3387468"/>
            <a:ext cx="1464186" cy="146418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ZSL-KG (2021) [5]</a:t>
            </a:r>
          </a:p>
        </p:txBody>
      </p:sp>
      <p:sp>
        <p:nvSpPr>
          <p:cNvPr id="6" name="Oval 5">
            <a:extLst>
              <a:ext uri="{FF2B5EF4-FFF2-40B4-BE49-F238E27FC236}">
                <a16:creationId xmlns:a16="http://schemas.microsoft.com/office/drawing/2014/main" id="{00F30EDE-0B94-43DD-9588-D55005F8BA36}"/>
              </a:ext>
            </a:extLst>
          </p:cNvPr>
          <p:cNvSpPr/>
          <p:nvPr/>
        </p:nvSpPr>
        <p:spPr>
          <a:xfrm>
            <a:off x="8619503" y="2031108"/>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DGP &amp; SGCN</a:t>
            </a:r>
            <a:r>
              <a:rPr lang="en-GB" dirty="0"/>
              <a:t> (2019) [4]</a:t>
            </a:r>
          </a:p>
        </p:txBody>
      </p:sp>
      <p:sp>
        <p:nvSpPr>
          <p:cNvPr id="10" name="Oval 9">
            <a:extLst>
              <a:ext uri="{FF2B5EF4-FFF2-40B4-BE49-F238E27FC236}">
                <a16:creationId xmlns:a16="http://schemas.microsoft.com/office/drawing/2014/main" id="{D278EDF8-634C-43F5-8EF7-BCF05851CFCB}"/>
              </a:ext>
            </a:extLst>
          </p:cNvPr>
          <p:cNvSpPr/>
          <p:nvPr/>
        </p:nvSpPr>
        <p:spPr>
          <a:xfrm>
            <a:off x="6492240" y="1794125"/>
            <a:ext cx="1106424" cy="110642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4073358" y="1502506"/>
            <a:ext cx="1398043" cy="1398043"/>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cxnSp>
        <p:nvCxnSpPr>
          <p:cNvPr id="19" name="Straight Arrow Connector 18">
            <a:extLst>
              <a:ext uri="{FF2B5EF4-FFF2-40B4-BE49-F238E27FC236}">
                <a16:creationId xmlns:a16="http://schemas.microsoft.com/office/drawing/2014/main" id="{04ACEB7B-B9C2-46A1-B0D8-91970B86F6FD}"/>
              </a:ext>
            </a:extLst>
          </p:cNvPr>
          <p:cNvCxnSpPr>
            <a:cxnSpLocks/>
            <a:stCxn id="65" idx="3"/>
            <a:endCxn id="10" idx="7"/>
          </p:cNvCxnSpPr>
          <p:nvPr/>
        </p:nvCxnSpPr>
        <p:spPr>
          <a:xfrm flipH="1">
            <a:off x="7436632" y="1218831"/>
            <a:ext cx="610673" cy="7373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6"/>
            <a:endCxn id="10" idx="2"/>
          </p:cNvCxnSpPr>
          <p:nvPr/>
        </p:nvCxnSpPr>
        <p:spPr>
          <a:xfrm>
            <a:off x="5471401" y="2201528"/>
            <a:ext cx="1020839" cy="1458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3375897" y="3387467"/>
            <a:ext cx="1464187" cy="1464187"/>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EfficientNets</a:t>
            </a:r>
            <a:r>
              <a:rPr lang="en-GB" sz="2000" dirty="0"/>
              <a:t> </a:t>
            </a:r>
            <a:r>
              <a:rPr lang="en-GB" dirty="0"/>
              <a:t>(2019) [7]</a:t>
            </a:r>
            <a:endParaRPr lang="en-GB" sz="2000" dirty="0"/>
          </a:p>
        </p:txBody>
      </p: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ZSL-KG+</a:t>
            </a:r>
          </a:p>
          <a:p>
            <a:pPr algn="ctr"/>
            <a:r>
              <a:rPr lang="en-GB" dirty="0"/>
              <a:t>(Our solution)</a:t>
            </a:r>
          </a:p>
        </p:txBody>
      </p: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Our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GB" sz="14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ZSL-KG+</a:t>
            </a:r>
            <a:endParaRPr lang="en-GB" sz="4000" dirty="0"/>
          </a:p>
        </p:txBody>
      </p:sp>
      <p:sp>
        <p:nvSpPr>
          <p:cNvPr id="65" name="Oval 64">
            <a:extLst>
              <a:ext uri="{FF2B5EF4-FFF2-40B4-BE49-F238E27FC236}">
                <a16:creationId xmlns:a16="http://schemas.microsoft.com/office/drawing/2014/main" id="{EFA48FCA-BD83-44B8-9E69-CA76C27E9485}"/>
              </a:ext>
            </a:extLst>
          </p:cNvPr>
          <p:cNvSpPr/>
          <p:nvPr/>
        </p:nvSpPr>
        <p:spPr>
          <a:xfrm>
            <a:off x="7899110" y="355090"/>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cxnSp>
        <p:nvCxnSpPr>
          <p:cNvPr id="76" name="Straight Arrow Connector 75">
            <a:extLst>
              <a:ext uri="{FF2B5EF4-FFF2-40B4-BE49-F238E27FC236}">
                <a16:creationId xmlns:a16="http://schemas.microsoft.com/office/drawing/2014/main" id="{B7C4A38F-9CFA-45D0-8707-3C60A4FAEA66}"/>
              </a:ext>
            </a:extLst>
          </p:cNvPr>
          <p:cNvCxnSpPr>
            <a:cxnSpLocks/>
            <a:stCxn id="10" idx="6"/>
            <a:endCxn id="6" idx="2"/>
          </p:cNvCxnSpPr>
          <p:nvPr/>
        </p:nvCxnSpPr>
        <p:spPr>
          <a:xfrm>
            <a:off x="7598664" y="2347337"/>
            <a:ext cx="1020839" cy="3619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0716E238-65F5-4F07-B589-A5E06B75A75A}"/>
              </a:ext>
            </a:extLst>
          </p:cNvPr>
          <p:cNvCxnSpPr>
            <a:cxnSpLocks/>
            <a:stCxn id="6" idx="3"/>
            <a:endCxn id="4" idx="7"/>
          </p:cNvCxnSpPr>
          <p:nvPr/>
        </p:nvCxnSpPr>
        <p:spPr>
          <a:xfrm flipH="1">
            <a:off x="8405078" y="3188834"/>
            <a:ext cx="413059" cy="4130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9C82845-90AA-4498-9878-F97A51159AD1}"/>
              </a:ext>
            </a:extLst>
          </p:cNvPr>
          <p:cNvCxnSpPr>
            <a:cxnSpLocks/>
            <a:stCxn id="49" idx="5"/>
            <a:endCxn id="148" idx="1"/>
          </p:cNvCxnSpPr>
          <p:nvPr/>
        </p:nvCxnSpPr>
        <p:spPr>
          <a:xfrm>
            <a:off x="4625659" y="4637229"/>
            <a:ext cx="794332" cy="8664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0BED2A1B-9969-4DBE-83B4-D3B85C17346D}"/>
              </a:ext>
            </a:extLst>
          </p:cNvPr>
          <p:cNvCxnSpPr>
            <a:cxnSpLocks/>
            <a:stCxn id="4" idx="3"/>
          </p:cNvCxnSpPr>
          <p:nvPr/>
        </p:nvCxnSpPr>
        <p:spPr>
          <a:xfrm flipH="1">
            <a:off x="6586871" y="4637229"/>
            <a:ext cx="782871" cy="6967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EFFFFEAC-9EEC-4A0D-B15D-2FAEA2225E9E}"/>
              </a:ext>
            </a:extLst>
          </p:cNvPr>
          <p:cNvSpPr/>
          <p:nvPr/>
        </p:nvSpPr>
        <p:spPr>
          <a:xfrm>
            <a:off x="5464965" y="3141838"/>
            <a:ext cx="1464187" cy="146418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700" dirty="0" err="1"/>
              <a:t>GradCAM</a:t>
            </a:r>
            <a:r>
              <a:rPr lang="en-GB" sz="2000" dirty="0"/>
              <a:t> </a:t>
            </a:r>
            <a:r>
              <a:rPr lang="en-GB" dirty="0"/>
              <a:t>(2017) [9]</a:t>
            </a:r>
            <a:endParaRPr lang="en-GB" sz="2000" dirty="0"/>
          </a:p>
        </p:txBody>
      </p:sp>
      <p:cxnSp>
        <p:nvCxnSpPr>
          <p:cNvPr id="106" name="Straight Arrow Connector 105">
            <a:extLst>
              <a:ext uri="{FF2B5EF4-FFF2-40B4-BE49-F238E27FC236}">
                <a16:creationId xmlns:a16="http://schemas.microsoft.com/office/drawing/2014/main" id="{EFF0AFC1-1159-48E5-AF8F-CDAAA97F5641}"/>
              </a:ext>
            </a:extLst>
          </p:cNvPr>
          <p:cNvCxnSpPr>
            <a:cxnSpLocks/>
            <a:stCxn id="105" idx="4"/>
            <a:endCxn id="148" idx="0"/>
          </p:cNvCxnSpPr>
          <p:nvPr/>
        </p:nvCxnSpPr>
        <p:spPr>
          <a:xfrm>
            <a:off x="6197059" y="4606025"/>
            <a:ext cx="1" cy="6990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886009E-3DEB-4CFE-91B3-71BD81E8A721}"/>
              </a:ext>
            </a:extLst>
          </p:cNvPr>
          <p:cNvCxnSpPr>
            <a:cxnSpLocks/>
            <a:stCxn id="13" idx="3"/>
            <a:endCxn id="49" idx="0"/>
          </p:cNvCxnSpPr>
          <p:nvPr/>
        </p:nvCxnSpPr>
        <p:spPr>
          <a:xfrm flipH="1">
            <a:off x="4107991" y="2695810"/>
            <a:ext cx="170106" cy="6916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8C0E0462-EBF2-47F5-9C00-66F9618B54EC}"/>
              </a:ext>
            </a:extLst>
          </p:cNvPr>
          <p:cNvSpPr/>
          <p:nvPr/>
        </p:nvSpPr>
        <p:spPr>
          <a:xfrm>
            <a:off x="5693858" y="106279"/>
            <a:ext cx="1206776" cy="1206776"/>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sp>
        <p:nvSpPr>
          <p:cNvPr id="122" name="Oval 121">
            <a:extLst>
              <a:ext uri="{FF2B5EF4-FFF2-40B4-BE49-F238E27FC236}">
                <a16:creationId xmlns:a16="http://schemas.microsoft.com/office/drawing/2014/main" id="{6FD5A71D-B35D-4687-932C-9BAE901C456F}"/>
              </a:ext>
            </a:extLst>
          </p:cNvPr>
          <p:cNvSpPr/>
          <p:nvPr/>
        </p:nvSpPr>
        <p:spPr>
          <a:xfrm>
            <a:off x="9869264" y="3479602"/>
            <a:ext cx="1157627" cy="1157627"/>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err="1"/>
              <a:t>ConceptNet</a:t>
            </a:r>
            <a:r>
              <a:rPr lang="en-GB" sz="1400" dirty="0"/>
              <a:t> </a:t>
            </a:r>
            <a:r>
              <a:rPr lang="en-GB" sz="1600" dirty="0"/>
              <a:t>(2017) [8]</a:t>
            </a:r>
            <a:endParaRPr lang="en-GB" sz="1400" dirty="0"/>
          </a:p>
        </p:txBody>
      </p:sp>
      <p:cxnSp>
        <p:nvCxnSpPr>
          <p:cNvPr id="124" name="Straight Arrow Connector 123">
            <a:extLst>
              <a:ext uri="{FF2B5EF4-FFF2-40B4-BE49-F238E27FC236}">
                <a16:creationId xmlns:a16="http://schemas.microsoft.com/office/drawing/2014/main" id="{5127CC6B-CF90-4733-B806-212C6C9853A9}"/>
              </a:ext>
            </a:extLst>
          </p:cNvPr>
          <p:cNvCxnSpPr>
            <a:cxnSpLocks/>
          </p:cNvCxnSpPr>
          <p:nvPr/>
        </p:nvCxnSpPr>
        <p:spPr>
          <a:xfrm>
            <a:off x="6586871" y="1218831"/>
            <a:ext cx="199052" cy="641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206AA228-6298-47C3-A097-B7A29B4766FB}"/>
              </a:ext>
            </a:extLst>
          </p:cNvPr>
          <p:cNvCxnSpPr>
            <a:cxnSpLocks/>
            <a:stCxn id="122" idx="2"/>
            <a:endCxn id="4" idx="6"/>
          </p:cNvCxnSpPr>
          <p:nvPr/>
        </p:nvCxnSpPr>
        <p:spPr>
          <a:xfrm flipH="1">
            <a:off x="8619503" y="4058416"/>
            <a:ext cx="1249761" cy="611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2" name="Title 1">
            <a:extLst>
              <a:ext uri="{FF2B5EF4-FFF2-40B4-BE49-F238E27FC236}">
                <a16:creationId xmlns:a16="http://schemas.microsoft.com/office/drawing/2014/main" id="{AB736643-BC64-4EC7-9EFA-3ACB6D5263D2}"/>
              </a:ext>
            </a:extLst>
          </p:cNvPr>
          <p:cNvSpPr txBox="1">
            <a:spLocks/>
          </p:cNvSpPr>
          <p:nvPr/>
        </p:nvSpPr>
        <p:spPr>
          <a:xfrm>
            <a:off x="759984" y="3928484"/>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Knowledge</a:t>
            </a:r>
          </a:p>
          <a:p>
            <a:pPr algn="ctr"/>
            <a:r>
              <a:rPr lang="en-GB" sz="1800" dirty="0"/>
              <a:t>Graphs</a:t>
            </a:r>
          </a:p>
        </p:txBody>
      </p:sp>
      <p:sp>
        <p:nvSpPr>
          <p:cNvPr id="154" name="Title 1">
            <a:extLst>
              <a:ext uri="{FF2B5EF4-FFF2-40B4-BE49-F238E27FC236}">
                <a16:creationId xmlns:a16="http://schemas.microsoft.com/office/drawing/2014/main" id="{67CE7FE4-C586-41CB-87B2-E1806EE2997F}"/>
              </a:ext>
            </a:extLst>
          </p:cNvPr>
          <p:cNvSpPr txBox="1">
            <a:spLocks/>
          </p:cNvSpPr>
          <p:nvPr/>
        </p:nvSpPr>
        <p:spPr>
          <a:xfrm>
            <a:off x="131604" y="3971555"/>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a:t>
            </a:r>
          </a:p>
        </p:txBody>
      </p:sp>
      <p:sp>
        <p:nvSpPr>
          <p:cNvPr id="158" name="Title 1">
            <a:extLst>
              <a:ext uri="{FF2B5EF4-FFF2-40B4-BE49-F238E27FC236}">
                <a16:creationId xmlns:a16="http://schemas.microsoft.com/office/drawing/2014/main" id="{A0FC8968-7871-41FC-ACFD-84EB927B9587}"/>
              </a:ext>
            </a:extLst>
          </p:cNvPr>
          <p:cNvSpPr txBox="1">
            <a:spLocks/>
          </p:cNvSpPr>
          <p:nvPr/>
        </p:nvSpPr>
        <p:spPr>
          <a:xfrm>
            <a:off x="776284" y="5332821"/>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ZSL</a:t>
            </a:r>
          </a:p>
        </p:txBody>
      </p:sp>
      <p:sp>
        <p:nvSpPr>
          <p:cNvPr id="159" name="Title 1">
            <a:extLst>
              <a:ext uri="{FF2B5EF4-FFF2-40B4-BE49-F238E27FC236}">
                <a16:creationId xmlns:a16="http://schemas.microsoft.com/office/drawing/2014/main" id="{DB093D23-66DC-45EB-BAAC-FCDF972E72C4}"/>
              </a:ext>
            </a:extLst>
          </p:cNvPr>
          <p:cNvSpPr txBox="1">
            <a:spLocks/>
          </p:cNvSpPr>
          <p:nvPr/>
        </p:nvSpPr>
        <p:spPr>
          <a:xfrm>
            <a:off x="173678" y="5322792"/>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a:t>
            </a:r>
          </a:p>
        </p:txBody>
      </p:sp>
      <p:sp>
        <p:nvSpPr>
          <p:cNvPr id="161" name="Title 1">
            <a:extLst>
              <a:ext uri="{FF2B5EF4-FFF2-40B4-BE49-F238E27FC236}">
                <a16:creationId xmlns:a16="http://schemas.microsoft.com/office/drawing/2014/main" id="{5DE35DF8-DC54-44ED-9710-29E11154B120}"/>
              </a:ext>
            </a:extLst>
          </p:cNvPr>
          <p:cNvSpPr txBox="1">
            <a:spLocks/>
          </p:cNvSpPr>
          <p:nvPr/>
        </p:nvSpPr>
        <p:spPr>
          <a:xfrm>
            <a:off x="780839" y="5981522"/>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Other</a:t>
            </a:r>
          </a:p>
        </p:txBody>
      </p:sp>
      <p:sp>
        <p:nvSpPr>
          <p:cNvPr id="162" name="Title 1">
            <a:extLst>
              <a:ext uri="{FF2B5EF4-FFF2-40B4-BE49-F238E27FC236}">
                <a16:creationId xmlns:a16="http://schemas.microsoft.com/office/drawing/2014/main" id="{665B2EEC-2E15-4724-AB86-00A28790A47F}"/>
              </a:ext>
            </a:extLst>
          </p:cNvPr>
          <p:cNvSpPr txBox="1">
            <a:spLocks/>
          </p:cNvSpPr>
          <p:nvPr/>
        </p:nvSpPr>
        <p:spPr>
          <a:xfrm>
            <a:off x="173678" y="5987426"/>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a:t>
            </a:r>
          </a:p>
        </p:txBody>
      </p:sp>
      <p:sp>
        <p:nvSpPr>
          <p:cNvPr id="155" name="Title 1">
            <a:extLst>
              <a:ext uri="{FF2B5EF4-FFF2-40B4-BE49-F238E27FC236}">
                <a16:creationId xmlns:a16="http://schemas.microsoft.com/office/drawing/2014/main" id="{4EB5B426-9308-4EFE-A0C4-F94E5E9CD9BE}"/>
              </a:ext>
            </a:extLst>
          </p:cNvPr>
          <p:cNvSpPr txBox="1">
            <a:spLocks/>
          </p:cNvSpPr>
          <p:nvPr/>
        </p:nvSpPr>
        <p:spPr>
          <a:xfrm>
            <a:off x="780839" y="4587214"/>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err="1"/>
              <a:t>ConvNets</a:t>
            </a:r>
            <a:endParaRPr lang="en-GB" sz="1800" dirty="0"/>
          </a:p>
        </p:txBody>
      </p:sp>
      <p:sp>
        <p:nvSpPr>
          <p:cNvPr id="156" name="Title 1">
            <a:extLst>
              <a:ext uri="{FF2B5EF4-FFF2-40B4-BE49-F238E27FC236}">
                <a16:creationId xmlns:a16="http://schemas.microsoft.com/office/drawing/2014/main" id="{770B2534-CE2E-41BB-903F-0C1CE16CCE0E}"/>
              </a:ext>
            </a:extLst>
          </p:cNvPr>
          <p:cNvSpPr txBox="1">
            <a:spLocks/>
          </p:cNvSpPr>
          <p:nvPr/>
        </p:nvSpPr>
        <p:spPr>
          <a:xfrm>
            <a:off x="152459" y="4630285"/>
            <a:ext cx="1809562" cy="86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t>=</a:t>
            </a:r>
          </a:p>
        </p:txBody>
      </p:sp>
      <p:grpSp>
        <p:nvGrpSpPr>
          <p:cNvPr id="137" name="Group 136">
            <a:extLst>
              <a:ext uri="{FF2B5EF4-FFF2-40B4-BE49-F238E27FC236}">
                <a16:creationId xmlns:a16="http://schemas.microsoft.com/office/drawing/2014/main" id="{F861FF2C-3E72-47D8-B5B4-7381B8F68F65}"/>
              </a:ext>
            </a:extLst>
          </p:cNvPr>
          <p:cNvGrpSpPr/>
          <p:nvPr/>
        </p:nvGrpSpPr>
        <p:grpSpPr>
          <a:xfrm>
            <a:off x="189811" y="4058416"/>
            <a:ext cx="612247" cy="2668970"/>
            <a:chOff x="189811" y="3839886"/>
            <a:chExt cx="662377" cy="2887500"/>
          </a:xfrm>
        </p:grpSpPr>
        <p:sp>
          <p:nvSpPr>
            <p:cNvPr id="146" name="Oval 145">
              <a:extLst>
                <a:ext uri="{FF2B5EF4-FFF2-40B4-BE49-F238E27FC236}">
                  <a16:creationId xmlns:a16="http://schemas.microsoft.com/office/drawing/2014/main" id="{7FE6EEDA-FB5D-4DC2-A3A8-90B082BC3B40}"/>
                </a:ext>
              </a:extLst>
            </p:cNvPr>
            <p:cNvSpPr/>
            <p:nvPr/>
          </p:nvSpPr>
          <p:spPr>
            <a:xfrm>
              <a:off x="189811" y="6065010"/>
              <a:ext cx="662377" cy="6623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900" dirty="0"/>
            </a:p>
          </p:txBody>
        </p:sp>
        <p:sp>
          <p:nvSpPr>
            <p:cNvPr id="163" name="Oval 162">
              <a:extLst>
                <a:ext uri="{FF2B5EF4-FFF2-40B4-BE49-F238E27FC236}">
                  <a16:creationId xmlns:a16="http://schemas.microsoft.com/office/drawing/2014/main" id="{AF62243B-C26E-4C3F-906B-54779A4B8A08}"/>
                </a:ext>
              </a:extLst>
            </p:cNvPr>
            <p:cNvSpPr/>
            <p:nvPr/>
          </p:nvSpPr>
          <p:spPr>
            <a:xfrm>
              <a:off x="189811" y="5323302"/>
              <a:ext cx="662377" cy="66237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900" dirty="0"/>
            </a:p>
          </p:txBody>
        </p:sp>
        <p:sp>
          <p:nvSpPr>
            <p:cNvPr id="164" name="Oval 163">
              <a:extLst>
                <a:ext uri="{FF2B5EF4-FFF2-40B4-BE49-F238E27FC236}">
                  <a16:creationId xmlns:a16="http://schemas.microsoft.com/office/drawing/2014/main" id="{148ED05A-4F96-4151-A154-311FF01683B4}"/>
                </a:ext>
              </a:extLst>
            </p:cNvPr>
            <p:cNvSpPr/>
            <p:nvPr/>
          </p:nvSpPr>
          <p:spPr>
            <a:xfrm>
              <a:off x="189811" y="4581594"/>
              <a:ext cx="662377" cy="6623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900" dirty="0"/>
            </a:p>
          </p:txBody>
        </p:sp>
        <p:sp>
          <p:nvSpPr>
            <p:cNvPr id="165" name="Oval 164">
              <a:extLst>
                <a:ext uri="{FF2B5EF4-FFF2-40B4-BE49-F238E27FC236}">
                  <a16:creationId xmlns:a16="http://schemas.microsoft.com/office/drawing/2014/main" id="{8DD8BF5C-2302-4EF0-A827-4A88860F5C85}"/>
                </a:ext>
              </a:extLst>
            </p:cNvPr>
            <p:cNvSpPr/>
            <p:nvPr/>
          </p:nvSpPr>
          <p:spPr>
            <a:xfrm>
              <a:off x="189811" y="3839886"/>
              <a:ext cx="662377" cy="6623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900" dirty="0"/>
            </a:p>
          </p:txBody>
        </p:sp>
      </p:grpSp>
    </p:spTree>
    <p:extLst>
      <p:ext uri="{BB962C8B-B14F-4D97-AF65-F5344CB8AC3E}">
        <p14:creationId xmlns:p14="http://schemas.microsoft.com/office/powerpoint/2010/main" val="79022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8584717" y="3585096"/>
            <a:ext cx="198652" cy="1986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ZSL-KG (2021) [5]</a:t>
            </a:r>
          </a:p>
        </p:txBody>
      </p:sp>
      <p:sp>
        <p:nvSpPr>
          <p:cNvPr id="6" name="Oval 5">
            <a:extLst>
              <a:ext uri="{FF2B5EF4-FFF2-40B4-BE49-F238E27FC236}">
                <a16:creationId xmlns:a16="http://schemas.microsoft.com/office/drawing/2014/main" id="{00F30EDE-0B94-43DD-9588-D55005F8BA36}"/>
              </a:ext>
            </a:extLst>
          </p:cNvPr>
          <p:cNvSpPr/>
          <p:nvPr/>
        </p:nvSpPr>
        <p:spPr>
          <a:xfrm flipH="1">
            <a:off x="8420703" y="3241222"/>
            <a:ext cx="193434" cy="19343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DGP &amp; SGCN</a:t>
            </a:r>
            <a:r>
              <a:rPr lang="en-GB" dirty="0"/>
              <a:t> (2019) [4]</a:t>
            </a:r>
          </a:p>
        </p:txBody>
      </p:sp>
      <p:sp>
        <p:nvSpPr>
          <p:cNvPr id="10" name="Oval 9">
            <a:extLst>
              <a:ext uri="{FF2B5EF4-FFF2-40B4-BE49-F238E27FC236}">
                <a16:creationId xmlns:a16="http://schemas.microsoft.com/office/drawing/2014/main" id="{D278EDF8-634C-43F5-8EF7-BCF05851CFCB}"/>
              </a:ext>
            </a:extLst>
          </p:cNvPr>
          <p:cNvSpPr/>
          <p:nvPr/>
        </p:nvSpPr>
        <p:spPr>
          <a:xfrm>
            <a:off x="8743028" y="3337939"/>
            <a:ext cx="180268" cy="18026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dirty="0"/>
              <a:t>GCNZ </a:t>
            </a:r>
            <a:r>
              <a:rPr lang="en-GB" sz="1600" dirty="0"/>
              <a:t>(2018) [3]</a:t>
            </a:r>
            <a:endParaRPr lang="en-GB" sz="1400" dirty="0"/>
          </a:p>
        </p:txBody>
      </p:sp>
      <p:sp>
        <p:nvSpPr>
          <p:cNvPr id="13" name="Oval 12">
            <a:extLst>
              <a:ext uri="{FF2B5EF4-FFF2-40B4-BE49-F238E27FC236}">
                <a16:creationId xmlns:a16="http://schemas.microsoft.com/office/drawing/2014/main" id="{D9EFF264-4421-4966-B18A-E07BA1EA0B46}"/>
              </a:ext>
            </a:extLst>
          </p:cNvPr>
          <p:cNvSpPr/>
          <p:nvPr/>
        </p:nvSpPr>
        <p:spPr>
          <a:xfrm>
            <a:off x="8052213" y="3324521"/>
            <a:ext cx="157626" cy="157626"/>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ResNets</a:t>
            </a:r>
            <a:r>
              <a:rPr lang="en-GB" sz="1400" dirty="0"/>
              <a:t> (2015) [6]</a:t>
            </a:r>
          </a:p>
        </p:txBody>
      </p:sp>
      <p:sp>
        <p:nvSpPr>
          <p:cNvPr id="49" name="Oval 48">
            <a:extLst>
              <a:ext uri="{FF2B5EF4-FFF2-40B4-BE49-F238E27FC236}">
                <a16:creationId xmlns:a16="http://schemas.microsoft.com/office/drawing/2014/main" id="{BB623552-BC6C-43D8-A377-F50FACA2EF19}"/>
              </a:ext>
            </a:extLst>
          </p:cNvPr>
          <p:cNvSpPr/>
          <p:nvPr/>
        </p:nvSpPr>
        <p:spPr>
          <a:xfrm flipH="1">
            <a:off x="7968745" y="3585096"/>
            <a:ext cx="198652" cy="198652"/>
          </a:xfrm>
          <a:prstGeom prst="ellipse">
            <a:avLst/>
          </a:prstGeom>
          <a:solidFill>
            <a:srgbClr val="EA9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EfficientNets</a:t>
            </a:r>
            <a:r>
              <a:rPr lang="en-GB" sz="2000" dirty="0"/>
              <a:t> </a:t>
            </a:r>
            <a:r>
              <a:rPr lang="en-GB" dirty="0"/>
              <a:t>(2019) [7]</a:t>
            </a:r>
            <a:endParaRPr lang="en-GB" sz="2000" dirty="0"/>
          </a:p>
        </p:txBody>
      </p:sp>
      <p:sp>
        <p:nvSpPr>
          <p:cNvPr id="148" name="Oval 147">
            <a:extLst>
              <a:ext uri="{FF2B5EF4-FFF2-40B4-BE49-F238E27FC236}">
                <a16:creationId xmlns:a16="http://schemas.microsoft.com/office/drawing/2014/main" id="{00A835EA-6D43-4629-9D1A-EAD7838C5C8A}"/>
              </a:ext>
            </a:extLst>
          </p:cNvPr>
          <p:cNvSpPr/>
          <p:nvPr/>
        </p:nvSpPr>
        <p:spPr>
          <a:xfrm>
            <a:off x="7984599" y="3934188"/>
            <a:ext cx="816358" cy="503792"/>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ZSL-KG+</a:t>
            </a:r>
          </a:p>
          <a:p>
            <a:pPr algn="ctr"/>
            <a:r>
              <a:rPr lang="en-GB" dirty="0"/>
              <a:t>(Our solution)</a:t>
            </a:r>
          </a:p>
        </p:txBody>
      </p: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fontScale="90000"/>
          </a:bodyPr>
          <a:lstStyle/>
          <a:p>
            <a:r>
              <a:rPr lang="en-US" sz="1800" b="1" cap="all" spc="600" dirty="0">
                <a:solidFill>
                  <a:srgbClr val="FFFFFF"/>
                </a:solidFill>
                <a:latin typeface="Source Sans Pro"/>
                <a:ea typeface="Source Sans Pro SemiBold" panose="020B0603030403020204" pitchFamily="34" charset="0"/>
              </a:rPr>
              <a:t>Size comparison</a:t>
            </a:r>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endParaRPr lang="en-GB" sz="4000" dirty="0"/>
          </a:p>
        </p:txBody>
      </p:sp>
      <p:sp>
        <p:nvSpPr>
          <p:cNvPr id="65" name="Oval 64">
            <a:extLst>
              <a:ext uri="{FF2B5EF4-FFF2-40B4-BE49-F238E27FC236}">
                <a16:creationId xmlns:a16="http://schemas.microsoft.com/office/drawing/2014/main" id="{EFA48FCA-BD83-44B8-9E69-CA76C27E9485}"/>
              </a:ext>
            </a:extLst>
          </p:cNvPr>
          <p:cNvSpPr/>
          <p:nvPr/>
        </p:nvSpPr>
        <p:spPr>
          <a:xfrm>
            <a:off x="8584717" y="2987268"/>
            <a:ext cx="204216" cy="20421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GCN </a:t>
            </a:r>
            <a:r>
              <a:rPr lang="en-GB" sz="1600" dirty="0"/>
              <a:t>(2016) [1]</a:t>
            </a:r>
          </a:p>
        </p:txBody>
      </p:sp>
      <p:sp>
        <p:nvSpPr>
          <p:cNvPr id="105" name="Oval 104">
            <a:extLst>
              <a:ext uri="{FF2B5EF4-FFF2-40B4-BE49-F238E27FC236}">
                <a16:creationId xmlns:a16="http://schemas.microsoft.com/office/drawing/2014/main" id="{EFFFFEAC-9EEC-4A0D-B15D-2FAEA2225E9E}"/>
              </a:ext>
            </a:extLst>
          </p:cNvPr>
          <p:cNvSpPr/>
          <p:nvPr/>
        </p:nvSpPr>
        <p:spPr>
          <a:xfrm flipH="1">
            <a:off x="8275865" y="3585096"/>
            <a:ext cx="202116" cy="20211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700" dirty="0" err="1"/>
              <a:t>GradCAM</a:t>
            </a:r>
            <a:r>
              <a:rPr lang="en-GB" sz="2000" dirty="0"/>
              <a:t> </a:t>
            </a:r>
            <a:r>
              <a:rPr lang="en-GB" dirty="0"/>
              <a:t>(2017) [9]</a:t>
            </a:r>
            <a:endParaRPr lang="en-GB" sz="2000" dirty="0"/>
          </a:p>
        </p:txBody>
      </p:sp>
      <p:sp>
        <p:nvSpPr>
          <p:cNvPr id="121" name="Oval 120">
            <a:extLst>
              <a:ext uri="{FF2B5EF4-FFF2-40B4-BE49-F238E27FC236}">
                <a16:creationId xmlns:a16="http://schemas.microsoft.com/office/drawing/2014/main" id="{8C0E0462-EBF2-47F5-9C00-66F9618B54EC}"/>
              </a:ext>
            </a:extLst>
          </p:cNvPr>
          <p:cNvSpPr/>
          <p:nvPr/>
        </p:nvSpPr>
        <p:spPr>
          <a:xfrm>
            <a:off x="8179254" y="3018589"/>
            <a:ext cx="213524" cy="2135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WordNet </a:t>
            </a:r>
            <a:r>
              <a:rPr lang="en-GB" sz="1600" dirty="0"/>
              <a:t>(1995) [2]</a:t>
            </a:r>
            <a:endParaRPr lang="en-GB" sz="1400" dirty="0"/>
          </a:p>
        </p:txBody>
      </p:sp>
      <p:sp>
        <p:nvSpPr>
          <p:cNvPr id="122" name="Oval 121">
            <a:extLst>
              <a:ext uri="{FF2B5EF4-FFF2-40B4-BE49-F238E27FC236}">
                <a16:creationId xmlns:a16="http://schemas.microsoft.com/office/drawing/2014/main" id="{6FD5A71D-B35D-4687-932C-9BAE901C456F}"/>
              </a:ext>
            </a:extLst>
          </p:cNvPr>
          <p:cNvSpPr/>
          <p:nvPr/>
        </p:nvSpPr>
        <p:spPr>
          <a:xfrm flipH="1">
            <a:off x="8968762" y="3482147"/>
            <a:ext cx="166850" cy="16685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err="1"/>
              <a:t>ConceptNet</a:t>
            </a:r>
            <a:r>
              <a:rPr lang="en-GB" sz="1400" dirty="0"/>
              <a:t> </a:t>
            </a:r>
            <a:r>
              <a:rPr lang="en-GB" sz="1600" dirty="0"/>
              <a:t>(2017) [8]</a:t>
            </a:r>
            <a:endParaRPr lang="en-GB" sz="1400" dirty="0"/>
          </a:p>
        </p:txBody>
      </p:sp>
      <p:sp>
        <p:nvSpPr>
          <p:cNvPr id="37" name="Oval 36">
            <a:extLst>
              <a:ext uri="{FF2B5EF4-FFF2-40B4-BE49-F238E27FC236}">
                <a16:creationId xmlns:a16="http://schemas.microsoft.com/office/drawing/2014/main" id="{D3996CD7-724F-4773-A828-E0503A8EDC52}"/>
              </a:ext>
            </a:extLst>
          </p:cNvPr>
          <p:cNvSpPr/>
          <p:nvPr/>
        </p:nvSpPr>
        <p:spPr>
          <a:xfrm>
            <a:off x="506470" y="1354408"/>
            <a:ext cx="7012554" cy="4327598"/>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Attribute-based ZSL</a:t>
            </a:r>
          </a:p>
        </p:txBody>
      </p:sp>
    </p:spTree>
    <p:extLst>
      <p:ext uri="{BB962C8B-B14F-4D97-AF65-F5344CB8AC3E}">
        <p14:creationId xmlns:p14="http://schemas.microsoft.com/office/powerpoint/2010/main" val="77044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44080" y="1793176"/>
            <a:ext cx="3872931" cy="3008397"/>
          </a:xfrm>
        </p:spPr>
        <p:txBody>
          <a:bodyPr vert="horz" lIns="91440" tIns="45720" rIns="91440" bIns="45720" rtlCol="0" anchor="b">
            <a:normAutofit/>
          </a:bodyPr>
          <a:lstStyle/>
          <a:p>
            <a:pPr algn="ctr"/>
            <a:r>
              <a:rPr lang="en-US" sz="2900" b="1" cap="all" spc="1500" dirty="0">
                <a:ea typeface="Source Sans Pro SemiBold" panose="020B0603030403020204" pitchFamily="34" charset="0"/>
              </a:rPr>
              <a:t>What</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is</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Zero</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shot Learning</a:t>
            </a:r>
            <a:br>
              <a:rPr lang="en-US" sz="2900" b="1" cap="all" spc="1500" dirty="0">
                <a:ea typeface="Source Sans Pro SemiBold" panose="020B0603030403020204" pitchFamily="34" charset="0"/>
              </a:rPr>
            </a:br>
            <a:r>
              <a:rPr lang="en-US" sz="2900" b="1" cap="all" spc="1500" dirty="0">
                <a:ea typeface="Source Sans Pro SemiBold" panose="020B0603030403020204" pitchFamily="34" charset="0"/>
              </a:rPr>
              <a:t>?</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12730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6BE99B7-E71A-4071-9C89-BFF6606864FD}"/>
              </a:ext>
            </a:extLst>
          </p:cNvPr>
          <p:cNvPicPr>
            <a:picLocks noChangeAspect="1"/>
          </p:cNvPicPr>
          <p:nvPr/>
        </p:nvPicPr>
        <p:blipFill>
          <a:blip r:embed="rId3"/>
          <a:stretch>
            <a:fillRect/>
          </a:stretch>
        </p:blipFill>
        <p:spPr>
          <a:xfrm>
            <a:off x="5623039" y="1879282"/>
            <a:ext cx="6372727" cy="2564256"/>
          </a:xfrm>
          <a:prstGeom prst="rect">
            <a:avLst/>
          </a:prstGeom>
        </p:spPr>
      </p:pic>
    </p:spTree>
    <p:extLst>
      <p:ext uri="{BB962C8B-B14F-4D97-AF65-F5344CB8AC3E}">
        <p14:creationId xmlns:p14="http://schemas.microsoft.com/office/powerpoint/2010/main" val="341185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6BE99B7-E71A-4071-9C89-BFF6606864FD}"/>
              </a:ext>
            </a:extLst>
          </p:cNvPr>
          <p:cNvPicPr>
            <a:picLocks noChangeAspect="1"/>
          </p:cNvPicPr>
          <p:nvPr/>
        </p:nvPicPr>
        <p:blipFill>
          <a:blip r:embed="rId3"/>
          <a:stretch>
            <a:fillRect/>
          </a:stretch>
        </p:blipFill>
        <p:spPr>
          <a:xfrm>
            <a:off x="5623039" y="1879282"/>
            <a:ext cx="6372727" cy="256425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80C352-205C-F817-475F-ED76E511DCE5}"/>
                  </a:ext>
                </a:extLst>
              </p:cNvPr>
              <p:cNvSpPr txBox="1"/>
              <p:nvPr/>
            </p:nvSpPr>
            <p:spPr>
              <a:xfrm>
                <a:off x="418675" y="4075356"/>
                <a:ext cx="5063422" cy="4642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900" i="1" smtClean="0">
                          <a:latin typeface="Cambria Math" panose="02040503050406030204" pitchFamily="18" charset="0"/>
                          <a:ea typeface="Cambria Math" panose="02040503050406030204" pitchFamily="18" charset="0"/>
                        </a:rPr>
                        <m:t>𝐺</m:t>
                      </m:r>
                      <m:r>
                        <a:rPr lang="en-GB" sz="1900" b="0" i="1" smtClean="0">
                          <a:latin typeface="Cambria Math" panose="02040503050406030204" pitchFamily="18" charset="0"/>
                          <a:ea typeface="Cambria Math" panose="02040503050406030204" pitchFamily="18" charset="0"/>
                        </a:rPr>
                        <m:t>𝑁𝑁</m:t>
                      </m:r>
                      <m:r>
                        <a:rPr lang="en-GB" sz="1900" b="0" i="1" smtClean="0">
                          <a:latin typeface="Cambria Math" panose="02040503050406030204" pitchFamily="18" charset="0"/>
                          <a:ea typeface="Cambria Math" panose="02040503050406030204" pitchFamily="18" charset="0"/>
                        </a:rPr>
                        <m:t> :(</m:t>
                      </m:r>
                      <m:sSub>
                        <m:sSubPr>
                          <m:ctrlPr>
                            <a:rPr lang="en-GB" sz="1900" b="0" i="1" smtClean="0">
                              <a:latin typeface="Cambria Math" panose="02040503050406030204" pitchFamily="18" charset="0"/>
                              <a:ea typeface="Cambria Math" panose="02040503050406030204" pitchFamily="18" charset="0"/>
                            </a:rPr>
                          </m:ctrlPr>
                        </m:sSubPr>
                        <m:e>
                          <m:r>
                            <a:rPr lang="en-GB" sz="1900" b="0" i="1" smtClean="0">
                              <a:latin typeface="Cambria Math" panose="02040503050406030204" pitchFamily="18" charset="0"/>
                              <a:ea typeface="Cambria Math" panose="02040503050406030204" pitchFamily="18" charset="0"/>
                            </a:rPr>
                            <m:t>𝐺</m:t>
                          </m:r>
                        </m:e>
                        <m:sub>
                          <m:r>
                            <a:rPr lang="en-GB" sz="1900" b="0" i="1" smtClean="0">
                              <a:latin typeface="Cambria Math" panose="02040503050406030204" pitchFamily="18" charset="0"/>
                              <a:ea typeface="Cambria Math" panose="02040503050406030204" pitchFamily="18" charset="0"/>
                            </a:rPr>
                            <m:t>𝑔𝑟𝑎𝑝h</m:t>
                          </m:r>
                        </m:sub>
                      </m:sSub>
                      <m:r>
                        <a:rPr lang="en-GB" sz="1900" b="0" i="1" smtClean="0">
                          <a:latin typeface="Cambria Math" panose="02040503050406030204" pitchFamily="18" charset="0"/>
                          <a:ea typeface="Cambria Math" panose="02040503050406030204" pitchFamily="18" charset="0"/>
                        </a:rPr>
                        <m:t>,</m:t>
                      </m:r>
                      <m:sSub>
                        <m:sSubPr>
                          <m:ctrlPr>
                            <a:rPr lang="en-GB" sz="1900" b="0" i="1" smtClean="0">
                              <a:latin typeface="Cambria Math" panose="02040503050406030204" pitchFamily="18" charset="0"/>
                              <a:ea typeface="Cambria Math" panose="02040503050406030204" pitchFamily="18" charset="0"/>
                            </a:rPr>
                          </m:ctrlPr>
                        </m:sSubPr>
                        <m:e>
                          <m:r>
                            <a:rPr lang="en-GB" sz="1900" b="0" i="1" smtClean="0">
                              <a:latin typeface="Cambria Math" panose="02040503050406030204" pitchFamily="18" charset="0"/>
                              <a:ea typeface="Cambria Math" panose="02040503050406030204" pitchFamily="18" charset="0"/>
                            </a:rPr>
                            <m:t>𝑢</m:t>
                          </m:r>
                        </m:e>
                        <m:sub>
                          <m:r>
                            <a:rPr lang="en-GB" sz="1900" b="0" i="1" smtClean="0">
                              <a:latin typeface="Cambria Math" panose="02040503050406030204" pitchFamily="18" charset="0"/>
                              <a:ea typeface="Cambria Math" panose="02040503050406030204" pitchFamily="18" charset="0"/>
                            </a:rPr>
                            <m:t>𝑙𝑎𝑏𝑒𝑙</m:t>
                          </m:r>
                        </m:sub>
                      </m:sSub>
                      <m:r>
                        <a:rPr lang="en-GB" sz="1900" b="0" i="1" smtClean="0">
                          <a:latin typeface="Cambria Math" panose="02040503050406030204" pitchFamily="18" charset="0"/>
                          <a:ea typeface="Cambria Math" panose="02040503050406030204" pitchFamily="18" charset="0"/>
                        </a:rPr>
                        <m:t>) </m:t>
                      </m:r>
                      <m:groupChr>
                        <m:groupChrPr>
                          <m:chr m:val="→"/>
                          <m:pos m:val="top"/>
                          <m:ctrlPr>
                            <a:rPr lang="en-GB" sz="1900" b="0" i="1" smtClean="0">
                              <a:latin typeface="Cambria Math" panose="02040503050406030204" pitchFamily="18" charset="0"/>
                              <a:ea typeface="Cambria Math" panose="02040503050406030204" pitchFamily="18" charset="0"/>
                            </a:rPr>
                          </m:ctrlPr>
                        </m:groupChrPr>
                        <m:e>
                          <m:r>
                            <m:rPr>
                              <m:brk m:alnAt="1"/>
                            </m:rPr>
                            <a:rPr lang="en-GB" sz="1900" b="0" i="1" smtClean="0">
                              <a:latin typeface="Cambria Math" panose="02040503050406030204" pitchFamily="18" charset="0"/>
                              <a:ea typeface="Cambria Math" panose="02040503050406030204" pitchFamily="18" charset="0"/>
                            </a:rPr>
                            <m:t> </m:t>
                          </m:r>
                        </m:e>
                      </m:groupChr>
                      <m:r>
                        <a:rPr lang="en-GB" sz="1900" b="0" i="1" smtClean="0">
                          <a:latin typeface="Cambria Math" panose="02040503050406030204" pitchFamily="18" charset="0"/>
                          <a:ea typeface="Cambria Math" panose="02040503050406030204" pitchFamily="18" charset="0"/>
                        </a:rPr>
                        <m:t> </m:t>
                      </m:r>
                      <m:sSub>
                        <m:sSubPr>
                          <m:ctrlPr>
                            <a:rPr lang="en-GB" sz="1900" b="0" i="1" smtClean="0">
                              <a:latin typeface="Cambria Math" panose="02040503050406030204" pitchFamily="18" charset="0"/>
                              <a:ea typeface="Cambria Math" panose="02040503050406030204" pitchFamily="18" charset="0"/>
                            </a:rPr>
                          </m:ctrlPr>
                        </m:sSubPr>
                        <m:e>
                          <m:r>
                            <a:rPr lang="en-GB" sz="1900" b="0" i="1" smtClean="0">
                              <a:latin typeface="Cambria Math" panose="02040503050406030204" pitchFamily="18" charset="0"/>
                              <a:ea typeface="Cambria Math" panose="02040503050406030204" pitchFamily="18" charset="0"/>
                            </a:rPr>
                            <m:t>𝑢</m:t>
                          </m:r>
                        </m:e>
                        <m:sub>
                          <m:r>
                            <a:rPr lang="en-GB" sz="1900" b="0" i="1" smtClean="0">
                              <a:latin typeface="Cambria Math" panose="02040503050406030204" pitchFamily="18" charset="0"/>
                              <a:ea typeface="Cambria Math" panose="02040503050406030204" pitchFamily="18" charset="0"/>
                            </a:rPr>
                            <m:t>𝑐𝑙𝑎𝑠𝑠𝑖𝑓𝑖𝑒𝑟</m:t>
                          </m:r>
                        </m:sub>
                      </m:sSub>
                    </m:oMath>
                  </m:oMathPara>
                </a14:m>
                <a:endParaRPr lang="en-GB" sz="1900" dirty="0">
                  <a:latin typeface="Cambria Math" panose="02040503050406030204" pitchFamily="18" charset="0"/>
                  <a:ea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7A80C352-205C-F817-475F-ED76E511DCE5}"/>
                  </a:ext>
                </a:extLst>
              </p:cNvPr>
              <p:cNvSpPr txBox="1">
                <a:spLocks noRot="1" noChangeAspect="1" noMove="1" noResize="1" noEditPoints="1" noAdjustHandles="1" noChangeArrowheads="1" noChangeShapeType="1" noTextEdit="1"/>
              </p:cNvSpPr>
              <p:nvPr/>
            </p:nvSpPr>
            <p:spPr>
              <a:xfrm>
                <a:off x="418675" y="4075356"/>
                <a:ext cx="5063422" cy="464230"/>
              </a:xfrm>
              <a:prstGeom prst="rect">
                <a:avLst/>
              </a:prstGeom>
              <a:blipFill>
                <a:blip r:embed="rId4"/>
                <a:stretch>
                  <a:fillRect t="-1842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99B1C54-7D17-7F54-C19F-7E2F5A516532}"/>
                  </a:ext>
                </a:extLst>
              </p:cNvPr>
              <p:cNvSpPr txBox="1"/>
              <p:nvPr/>
            </p:nvSpPr>
            <p:spPr>
              <a:xfrm>
                <a:off x="418675" y="4816076"/>
                <a:ext cx="5063422" cy="4642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900" i="1" smtClean="0">
                              <a:latin typeface="Cambria Math" panose="02040503050406030204" pitchFamily="18" charset="0"/>
                              <a:ea typeface="Cambria Math" panose="02040503050406030204" pitchFamily="18" charset="0"/>
                            </a:rPr>
                          </m:ctrlPr>
                        </m:sSubPr>
                        <m:e>
                          <m:r>
                            <a:rPr lang="en-GB" sz="1900" i="1">
                              <a:latin typeface="Cambria Math" panose="02040503050406030204" pitchFamily="18" charset="0"/>
                              <a:ea typeface="Cambria Math" panose="02040503050406030204" pitchFamily="18" charset="0"/>
                            </a:rPr>
                            <m:t>𝑢</m:t>
                          </m:r>
                        </m:e>
                        <m:sub>
                          <m:r>
                            <a:rPr lang="en-GB" sz="1900" i="1">
                              <a:latin typeface="Cambria Math" panose="02040503050406030204" pitchFamily="18" charset="0"/>
                              <a:ea typeface="Cambria Math" panose="02040503050406030204" pitchFamily="18" charset="0"/>
                            </a:rPr>
                            <m:t>𝑐𝑙𝑎𝑠𝑠𝑖𝑓𝑖𝑒𝑟</m:t>
                          </m:r>
                        </m:sub>
                      </m:sSub>
                      <m:r>
                        <a:rPr lang="en-GB" sz="1900" b="0" i="1" smtClean="0">
                          <a:latin typeface="Cambria Math" panose="02040503050406030204" pitchFamily="18" charset="0"/>
                          <a:ea typeface="Cambria Math" panose="02040503050406030204" pitchFamily="18" charset="0"/>
                        </a:rPr>
                        <m:t> :</m:t>
                      </m:r>
                      <m:sSub>
                        <m:sSubPr>
                          <m:ctrlPr>
                            <a:rPr lang="en-GB" sz="1900" b="0" i="1" smtClean="0">
                              <a:latin typeface="Cambria Math" panose="02040503050406030204" pitchFamily="18" charset="0"/>
                              <a:ea typeface="Cambria Math" panose="02040503050406030204" pitchFamily="18" charset="0"/>
                            </a:rPr>
                          </m:ctrlPr>
                        </m:sSubPr>
                        <m:e>
                          <m:r>
                            <a:rPr lang="en-GB" sz="1900" b="0" i="1" smtClean="0">
                              <a:latin typeface="Cambria Math" panose="02040503050406030204" pitchFamily="18" charset="0"/>
                              <a:ea typeface="Cambria Math" panose="02040503050406030204" pitchFamily="18" charset="0"/>
                            </a:rPr>
                            <m:t>𝐼</m:t>
                          </m:r>
                        </m:e>
                        <m:sub>
                          <m:r>
                            <a:rPr lang="en-GB" sz="1900" b="0" i="1" smtClean="0">
                              <a:latin typeface="Cambria Math" panose="02040503050406030204" pitchFamily="18" charset="0"/>
                              <a:ea typeface="Cambria Math" panose="02040503050406030204" pitchFamily="18" charset="0"/>
                            </a:rPr>
                            <m:t>𝑖𝑚𝑎𝑔𝑒</m:t>
                          </m:r>
                        </m:sub>
                      </m:sSub>
                      <m:r>
                        <a:rPr lang="en-GB" sz="1900" b="0" i="1" smtClean="0">
                          <a:latin typeface="Cambria Math" panose="02040503050406030204" pitchFamily="18" charset="0"/>
                          <a:ea typeface="Cambria Math" panose="02040503050406030204" pitchFamily="18" charset="0"/>
                        </a:rPr>
                        <m:t>  </m:t>
                      </m:r>
                      <m:groupChr>
                        <m:groupChrPr>
                          <m:chr m:val="→"/>
                          <m:pos m:val="top"/>
                          <m:ctrlPr>
                            <a:rPr lang="en-GB" sz="1900" b="0" i="1" smtClean="0">
                              <a:latin typeface="Cambria Math" panose="02040503050406030204" pitchFamily="18" charset="0"/>
                              <a:ea typeface="Cambria Math" panose="02040503050406030204" pitchFamily="18" charset="0"/>
                            </a:rPr>
                          </m:ctrlPr>
                        </m:groupChrPr>
                        <m:e>
                          <m:r>
                            <m:rPr>
                              <m:brk m:alnAt="1"/>
                            </m:rPr>
                            <a:rPr lang="en-GB" sz="1900" b="0" i="1" smtClean="0">
                              <a:latin typeface="Cambria Math" panose="02040503050406030204" pitchFamily="18" charset="0"/>
                              <a:ea typeface="Cambria Math" panose="02040503050406030204" pitchFamily="18" charset="0"/>
                            </a:rPr>
                            <m:t> </m:t>
                          </m:r>
                        </m:e>
                      </m:groupChr>
                      <m:r>
                        <a:rPr lang="en-GB" sz="1900" b="0" i="1" smtClean="0">
                          <a:latin typeface="Cambria Math" panose="02040503050406030204" pitchFamily="18" charset="0"/>
                          <a:ea typeface="Cambria Math" panose="02040503050406030204" pitchFamily="18" charset="0"/>
                        </a:rPr>
                        <m:t>  </m:t>
                      </m:r>
                      <m:sSub>
                        <m:sSubPr>
                          <m:ctrlPr>
                            <a:rPr lang="en-GB" sz="1900" b="0" i="1" smtClean="0">
                              <a:latin typeface="Cambria Math" panose="02040503050406030204" pitchFamily="18" charset="0"/>
                              <a:ea typeface="Cambria Math" panose="02040503050406030204" pitchFamily="18" charset="0"/>
                            </a:rPr>
                          </m:ctrlPr>
                        </m:sSubPr>
                        <m:e>
                          <m:r>
                            <a:rPr lang="en-GB" sz="1900" b="0" i="1" smtClean="0">
                              <a:latin typeface="Cambria Math" panose="02040503050406030204" pitchFamily="18" charset="0"/>
                              <a:ea typeface="Cambria Math" panose="02040503050406030204" pitchFamily="18" charset="0"/>
                            </a:rPr>
                            <m:t>𝑢</m:t>
                          </m:r>
                        </m:e>
                        <m:sub>
                          <m:r>
                            <a:rPr lang="en-GB" sz="1900" i="1">
                              <a:latin typeface="Cambria Math" panose="02040503050406030204" pitchFamily="18" charset="0"/>
                              <a:ea typeface="Cambria Math" panose="02040503050406030204" pitchFamily="18" charset="0"/>
                            </a:rPr>
                            <m:t>𝑝𝑟𝑒𝑑𝑖𝑐𝑡𝑒𝑑</m:t>
                          </m:r>
                          <m:r>
                            <a:rPr lang="en-GB" sz="1900" b="0" i="1" smtClean="0">
                              <a:latin typeface="Cambria Math" panose="02040503050406030204" pitchFamily="18" charset="0"/>
                              <a:ea typeface="Cambria Math" panose="02040503050406030204" pitchFamily="18" charset="0"/>
                            </a:rPr>
                            <m:t>_</m:t>
                          </m:r>
                          <m:r>
                            <a:rPr lang="en-GB" sz="1900" i="1">
                              <a:latin typeface="Cambria Math" panose="02040503050406030204" pitchFamily="18" charset="0"/>
                              <a:ea typeface="Cambria Math" panose="02040503050406030204" pitchFamily="18" charset="0"/>
                            </a:rPr>
                            <m:t>𝑙𝑎𝑏𝑒𝑙</m:t>
                          </m:r>
                        </m:sub>
                      </m:sSub>
                    </m:oMath>
                  </m:oMathPara>
                </a14:m>
                <a:endParaRPr lang="en-GB" sz="1900" dirty="0">
                  <a:latin typeface="Cambria Math" panose="02040503050406030204" pitchFamily="18"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099B1C54-7D17-7F54-C19F-7E2F5A516532}"/>
                  </a:ext>
                </a:extLst>
              </p:cNvPr>
              <p:cNvSpPr txBox="1">
                <a:spLocks noRot="1" noChangeAspect="1" noMove="1" noResize="1" noEditPoints="1" noAdjustHandles="1" noChangeArrowheads="1" noChangeShapeType="1" noTextEdit="1"/>
              </p:cNvSpPr>
              <p:nvPr/>
            </p:nvSpPr>
            <p:spPr>
              <a:xfrm>
                <a:off x="418675" y="4816076"/>
                <a:ext cx="5063422" cy="464230"/>
              </a:xfrm>
              <a:prstGeom prst="rect">
                <a:avLst/>
              </a:prstGeom>
              <a:blipFill>
                <a:blip r:embed="rId5"/>
                <a:stretch>
                  <a:fillRect t="-18421" b="-30263"/>
                </a:stretch>
              </a:blipFill>
            </p:spPr>
            <p:txBody>
              <a:bodyPr/>
              <a:lstStyle/>
              <a:p>
                <a:r>
                  <a:rPr lang="en-GB">
                    <a:noFill/>
                  </a:rPr>
                  <a:t> </a:t>
                </a:r>
              </a:p>
            </p:txBody>
          </p:sp>
        </mc:Fallback>
      </mc:AlternateContent>
    </p:spTree>
    <p:extLst>
      <p:ext uri="{BB962C8B-B14F-4D97-AF65-F5344CB8AC3E}">
        <p14:creationId xmlns:p14="http://schemas.microsoft.com/office/powerpoint/2010/main" val="3719761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6BE99B7-E71A-4071-9C89-BFF6606864FD}"/>
              </a:ext>
            </a:extLst>
          </p:cNvPr>
          <p:cNvPicPr>
            <a:picLocks noChangeAspect="1"/>
          </p:cNvPicPr>
          <p:nvPr/>
        </p:nvPicPr>
        <p:blipFill>
          <a:blip r:embed="rId3"/>
          <a:stretch>
            <a:fillRect/>
          </a:stretch>
        </p:blipFill>
        <p:spPr>
          <a:xfrm>
            <a:off x="6305077" y="1063118"/>
            <a:ext cx="11633991" cy="4681282"/>
          </a:xfrm>
          <a:prstGeom prst="rect">
            <a:avLst/>
          </a:prstGeom>
        </p:spPr>
      </p:pic>
    </p:spTree>
    <p:extLst>
      <p:ext uri="{BB962C8B-B14F-4D97-AF65-F5344CB8AC3E}">
        <p14:creationId xmlns:p14="http://schemas.microsoft.com/office/powerpoint/2010/main" val="299889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6BE99B7-E71A-4071-9C89-BFF6606864FD}"/>
              </a:ext>
            </a:extLst>
          </p:cNvPr>
          <p:cNvPicPr>
            <a:picLocks noChangeAspect="1"/>
          </p:cNvPicPr>
          <p:nvPr/>
        </p:nvPicPr>
        <p:blipFill>
          <a:blip r:embed="rId3"/>
          <a:stretch>
            <a:fillRect/>
          </a:stretch>
        </p:blipFill>
        <p:spPr>
          <a:xfrm>
            <a:off x="6305077" y="1063118"/>
            <a:ext cx="11633991" cy="4681282"/>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E0E0330-08D2-1038-85C9-17560CE97851}"/>
                  </a:ext>
                </a:extLst>
              </p:cNvPr>
              <p:cNvSpPr txBox="1"/>
              <p:nvPr/>
            </p:nvSpPr>
            <p:spPr>
              <a:xfrm>
                <a:off x="418675" y="4075356"/>
                <a:ext cx="5063422" cy="801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900" i="1" smtClean="0">
                          <a:latin typeface="Cambria Math" panose="02040503050406030204" pitchFamily="18" charset="0"/>
                          <a:ea typeface="Cambria Math" panose="02040503050406030204" pitchFamily="18" charset="0"/>
                        </a:rPr>
                        <m:t>ℒ</m:t>
                      </m:r>
                      <m:r>
                        <a:rPr lang="en-GB" sz="1900" b="0" i="1" smtClean="0">
                          <a:latin typeface="Cambria Math" panose="02040503050406030204" pitchFamily="18" charset="0"/>
                          <a:ea typeface="Cambria Math" panose="02040503050406030204" pitchFamily="18" charset="0"/>
                        </a:rPr>
                        <m:t>=</m:t>
                      </m:r>
                      <m:nary>
                        <m:naryPr>
                          <m:chr m:val="∑"/>
                          <m:supHide m:val="on"/>
                          <m:ctrlPr>
                            <a:rPr lang="en-GB" sz="1900" i="1" smtClean="0">
                              <a:latin typeface="Cambria Math" panose="02040503050406030204" pitchFamily="18" charset="0"/>
                              <a:ea typeface="Cambria Math" panose="02040503050406030204" pitchFamily="18" charset="0"/>
                            </a:rPr>
                          </m:ctrlPr>
                        </m:naryPr>
                        <m:sub>
                          <m:r>
                            <m:rPr>
                              <m:brk m:alnAt="7"/>
                            </m:rPr>
                            <a:rPr lang="en-GB" sz="1900" b="0" i="1" smtClean="0">
                              <a:latin typeface="Cambria Math" panose="02040503050406030204" pitchFamily="18" charset="0"/>
                              <a:ea typeface="Cambria Math" panose="02040503050406030204" pitchFamily="18" charset="0"/>
                            </a:rPr>
                            <m:t>𝑢</m:t>
                          </m:r>
                        </m:sub>
                        <m:sup/>
                        <m:e>
                          <m:nary>
                            <m:naryPr>
                              <m:chr m:val="∑"/>
                              <m:supHide m:val="on"/>
                              <m:ctrlPr>
                                <a:rPr lang="en-GB" sz="1900" i="1" smtClean="0">
                                  <a:latin typeface="Cambria Math" panose="02040503050406030204" pitchFamily="18" charset="0"/>
                                  <a:ea typeface="Cambria Math" panose="02040503050406030204" pitchFamily="18" charset="0"/>
                                </a:rPr>
                              </m:ctrlPr>
                            </m:naryPr>
                            <m:sub>
                              <m:r>
                                <m:rPr>
                                  <m:brk m:alnAt="7"/>
                                </m:rPr>
                                <a:rPr lang="en-GB" sz="1900" b="0" i="1" smtClean="0">
                                  <a:latin typeface="Cambria Math" panose="02040503050406030204" pitchFamily="18" charset="0"/>
                                  <a:ea typeface="Cambria Math" panose="02040503050406030204" pitchFamily="18" charset="0"/>
                                </a:rPr>
                                <m:t>𝑖</m:t>
                              </m:r>
                            </m:sub>
                            <m:sup/>
                            <m:e>
                              <m:sSup>
                                <m:sSupPr>
                                  <m:ctrlPr>
                                    <a:rPr lang="en-GB" sz="1900" i="1" smtClean="0">
                                      <a:latin typeface="Cambria Math" panose="02040503050406030204" pitchFamily="18" charset="0"/>
                                      <a:ea typeface="Cambria Math" panose="02040503050406030204" pitchFamily="18" charset="0"/>
                                    </a:rPr>
                                  </m:ctrlPr>
                                </m:sSupPr>
                                <m:e>
                                  <m:d>
                                    <m:dPr>
                                      <m:ctrlPr>
                                        <a:rPr lang="en-GB" sz="1900" i="1" smtClean="0">
                                          <a:latin typeface="Cambria Math" panose="02040503050406030204" pitchFamily="18" charset="0"/>
                                          <a:ea typeface="Cambria Math" panose="02040503050406030204" pitchFamily="18" charset="0"/>
                                        </a:rPr>
                                      </m:ctrlPr>
                                    </m:dPr>
                                    <m:e>
                                      <m:sSubSup>
                                        <m:sSubSupPr>
                                          <m:ctrlPr>
                                            <a:rPr lang="en-GB" sz="1900" i="1" smtClean="0">
                                              <a:latin typeface="Cambria Math" panose="02040503050406030204" pitchFamily="18" charset="0"/>
                                              <a:ea typeface="Cambria Math" panose="02040503050406030204" pitchFamily="18" charset="0"/>
                                            </a:rPr>
                                          </m:ctrlPr>
                                        </m:sSubSupPr>
                                        <m:e>
                                          <m:r>
                                            <a:rPr lang="en-GB" sz="1900" b="0" i="1" smtClean="0">
                                              <a:latin typeface="Cambria Math" panose="02040503050406030204" pitchFamily="18" charset="0"/>
                                              <a:ea typeface="Cambria Math" panose="02040503050406030204" pitchFamily="18" charset="0"/>
                                            </a:rPr>
                                            <m:t>𝑊</m:t>
                                          </m:r>
                                        </m:e>
                                        <m:sub>
                                          <m:r>
                                            <a:rPr lang="en-GB" sz="1900" b="0" i="1" smtClean="0">
                                              <a:latin typeface="Cambria Math" panose="02040503050406030204" pitchFamily="18" charset="0"/>
                                              <a:ea typeface="Cambria Math" panose="02040503050406030204" pitchFamily="18" charset="0"/>
                                            </a:rPr>
                                            <m:t>𝑢</m:t>
                                          </m:r>
                                          <m:r>
                                            <a:rPr lang="en-GB" sz="1900" b="0" i="1" smtClean="0">
                                              <a:latin typeface="Cambria Math" panose="02040503050406030204" pitchFamily="18" charset="0"/>
                                              <a:ea typeface="Cambria Math" panose="02040503050406030204" pitchFamily="18" charset="0"/>
                                            </a:rPr>
                                            <m:t>,</m:t>
                                          </m:r>
                                          <m:r>
                                            <a:rPr lang="en-GB" sz="1900" b="0" i="1" smtClean="0">
                                              <a:latin typeface="Cambria Math" panose="02040503050406030204" pitchFamily="18" charset="0"/>
                                              <a:ea typeface="Cambria Math" panose="02040503050406030204" pitchFamily="18" charset="0"/>
                                            </a:rPr>
                                            <m:t>𝑖</m:t>
                                          </m:r>
                                        </m:sub>
                                        <m:sup>
                                          <m:r>
                                            <a:rPr lang="en-GB" sz="1900" b="0" i="1" smtClean="0">
                                              <a:latin typeface="Cambria Math" panose="02040503050406030204" pitchFamily="18" charset="0"/>
                                              <a:ea typeface="Cambria Math" panose="02040503050406030204" pitchFamily="18" charset="0"/>
                                            </a:rPr>
                                            <m:t>𝐶𝑜𝑛𝑣𝑁𝑒𝑡</m:t>
                                          </m:r>
                                        </m:sup>
                                      </m:sSubSup>
                                      <m:r>
                                        <a:rPr lang="en-GB" sz="1900" b="0" i="1" smtClean="0">
                                          <a:latin typeface="Cambria Math" panose="02040503050406030204" pitchFamily="18" charset="0"/>
                                          <a:ea typeface="Cambria Math" panose="02040503050406030204" pitchFamily="18" charset="0"/>
                                        </a:rPr>
                                        <m:t>−</m:t>
                                      </m:r>
                                      <m:r>
                                        <m:rPr>
                                          <m:nor/>
                                        </m:rPr>
                                        <a:rPr lang="en-GB" sz="1900">
                                          <a:latin typeface="Cambria Math" panose="02040503050406030204" pitchFamily="18" charset="0"/>
                                        </a:rPr>
                                        <m:t>GNN</m:t>
                                      </m:r>
                                      <m:sSub>
                                        <m:sSubPr>
                                          <m:ctrlPr>
                                            <a:rPr lang="en-GB" sz="1900" b="0" i="1" smtClean="0">
                                              <a:latin typeface="Cambria Math" panose="02040503050406030204" pitchFamily="18" charset="0"/>
                                            </a:rPr>
                                          </m:ctrlPr>
                                        </m:sSubPr>
                                        <m:e>
                                          <m:d>
                                            <m:dPr>
                                              <m:ctrlPr>
                                                <a:rPr lang="en-GB" sz="1900" i="1">
                                                  <a:latin typeface="Cambria Math" panose="02040503050406030204" pitchFamily="18" charset="0"/>
                                                </a:rPr>
                                              </m:ctrlPr>
                                            </m:dPr>
                                            <m:e>
                                              <m:r>
                                                <a:rPr lang="en-GB" sz="1900" i="1">
                                                  <a:latin typeface="Cambria Math" panose="02040503050406030204" pitchFamily="18" charset="0"/>
                                                </a:rPr>
                                                <m:t>𝑢</m:t>
                                              </m:r>
                                              <m:r>
                                                <a:rPr lang="en-GB" sz="1900" i="1">
                                                  <a:latin typeface="Cambria Math" panose="02040503050406030204" pitchFamily="18" charset="0"/>
                                                </a:rPr>
                                                <m:t>, </m:t>
                                              </m:r>
                                              <m:r>
                                                <a:rPr lang="en-GB" sz="1900" i="1">
                                                  <a:latin typeface="Cambria Math" panose="02040503050406030204" pitchFamily="18" charset="0"/>
                                                </a:rPr>
                                                <m:t>𝐺</m:t>
                                              </m:r>
                                              <m:r>
                                                <a:rPr lang="en-GB" sz="1900" i="1">
                                                  <a:latin typeface="Cambria Math" panose="02040503050406030204" pitchFamily="18" charset="0"/>
                                                </a:rPr>
                                                <m:t>, </m:t>
                                              </m:r>
                                              <m:sSup>
                                                <m:sSupPr>
                                                  <m:ctrlPr>
                                                    <a:rPr lang="en-GB" sz="1900" b="0" i="1" smtClean="0">
                                                      <a:latin typeface="Cambria Math" panose="02040503050406030204" pitchFamily="18" charset="0"/>
                                                    </a:rPr>
                                                  </m:ctrlPr>
                                                </m:sSupPr>
                                                <m:e>
                                                  <m:r>
                                                    <a:rPr lang="en-GB" sz="1900" b="0" i="1" smtClean="0">
                                                      <a:latin typeface="Cambria Math" panose="02040503050406030204" pitchFamily="18" charset="0"/>
                                                    </a:rPr>
                                                    <m:t>𝑊</m:t>
                                                  </m:r>
                                                </m:e>
                                                <m:sup>
                                                  <m:r>
                                                    <a:rPr lang="en-GB" sz="1900" b="0" i="1" smtClean="0">
                                                      <a:latin typeface="Cambria Math" panose="02040503050406030204" pitchFamily="18" charset="0"/>
                                                    </a:rPr>
                                                    <m:t>𝐺𝑁𝑁</m:t>
                                                  </m:r>
                                                </m:sup>
                                              </m:sSup>
                                            </m:e>
                                          </m:d>
                                        </m:e>
                                        <m:sub>
                                          <m:r>
                                            <a:rPr lang="en-GB" sz="1900" b="0" i="1" smtClean="0">
                                              <a:latin typeface="Cambria Math" panose="02040503050406030204" pitchFamily="18" charset="0"/>
                                            </a:rPr>
                                            <m:t>𝑖</m:t>
                                          </m:r>
                                        </m:sub>
                                      </m:sSub>
                                    </m:e>
                                  </m:d>
                                </m:e>
                                <m:sup>
                                  <m:r>
                                    <a:rPr lang="en-GB" sz="1900" b="0" i="1" smtClean="0">
                                      <a:latin typeface="Cambria Math" panose="02040503050406030204" pitchFamily="18" charset="0"/>
                                      <a:ea typeface="Cambria Math" panose="02040503050406030204" pitchFamily="18" charset="0"/>
                                    </a:rPr>
                                    <m:t>2</m:t>
                                  </m:r>
                                </m:sup>
                              </m:sSup>
                            </m:e>
                          </m:nary>
                        </m:e>
                      </m:nary>
                    </m:oMath>
                  </m:oMathPara>
                </a14:m>
                <a:endParaRPr lang="en-GB" sz="1900" dirty="0">
                  <a:latin typeface="Cambria Math" panose="02040503050406030204" pitchFamily="18" charset="0"/>
                  <a:ea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6E0E0330-08D2-1038-85C9-17560CE97851}"/>
                  </a:ext>
                </a:extLst>
              </p:cNvPr>
              <p:cNvSpPr txBox="1">
                <a:spLocks noRot="1" noChangeAspect="1" noMove="1" noResize="1" noEditPoints="1" noAdjustHandles="1" noChangeArrowheads="1" noChangeShapeType="1" noTextEdit="1"/>
              </p:cNvSpPr>
              <p:nvPr/>
            </p:nvSpPr>
            <p:spPr>
              <a:xfrm>
                <a:off x="418675" y="4075356"/>
                <a:ext cx="5063422" cy="80195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95840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483083"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Graph</a:t>
            </a:r>
            <a:br>
              <a:rPr lang="en-US" sz="2600" b="1" cap="all" spc="1500" dirty="0">
                <a:ea typeface="Source Sans Pro SemiBold" panose="020B0603030403020204" pitchFamily="34" charset="0"/>
              </a:rPr>
            </a:br>
            <a:r>
              <a:rPr lang="en-US" sz="2600" b="1" cap="all" spc="1500" dirty="0">
                <a:ea typeface="Source Sans Pro SemiBold" panose="020B0603030403020204" pitchFamily="34" charset="0"/>
              </a:rPr>
              <a:t>neural network (GNN)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9" name="Picture 8" descr="Text&#10;&#10;Description automatically generated with low confidence">
            <a:extLst>
              <a:ext uri="{FF2B5EF4-FFF2-40B4-BE49-F238E27FC236}">
                <a16:creationId xmlns:a16="http://schemas.microsoft.com/office/drawing/2014/main" id="{991B9D9D-5C28-4EFC-92DC-7511452D3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696" y="812864"/>
            <a:ext cx="4505325" cy="4829175"/>
          </a:xfrm>
          <a:prstGeom prst="rect">
            <a:avLst/>
          </a:prstGeom>
        </p:spPr>
      </p:pic>
      <p:sp>
        <p:nvSpPr>
          <p:cNvPr id="18" name="TextBox 17">
            <a:extLst>
              <a:ext uri="{FF2B5EF4-FFF2-40B4-BE49-F238E27FC236}">
                <a16:creationId xmlns:a16="http://schemas.microsoft.com/office/drawing/2014/main" id="{F4C1688A-92F8-401B-99E3-7DC4DE691F09}"/>
              </a:ext>
            </a:extLst>
          </p:cNvPr>
          <p:cNvSpPr txBox="1"/>
          <p:nvPr/>
        </p:nvSpPr>
        <p:spPr>
          <a:xfrm>
            <a:off x="6945031" y="5997275"/>
            <a:ext cx="1970411" cy="646331"/>
          </a:xfrm>
          <a:prstGeom prst="rect">
            <a:avLst/>
          </a:prstGeom>
          <a:noFill/>
        </p:spPr>
        <p:txBody>
          <a:bodyPr wrap="none" rtlCol="0">
            <a:spAutoFit/>
          </a:bodyPr>
          <a:lstStyle/>
          <a:p>
            <a:r>
              <a:rPr lang="en-GB" dirty="0">
                <a:solidFill>
                  <a:schemeClr val="bg1"/>
                </a:solidFill>
              </a:rPr>
              <a:t>Word-embeddings</a:t>
            </a:r>
          </a:p>
          <a:p>
            <a:endParaRPr lang="en-GB" dirty="0">
              <a:solidFill>
                <a:schemeClr val="bg1"/>
              </a:solidFill>
            </a:endParaRPr>
          </a:p>
        </p:txBody>
      </p:sp>
      <p:cxnSp>
        <p:nvCxnSpPr>
          <p:cNvPr id="24" name="Straight Arrow Connector 23">
            <a:extLst>
              <a:ext uri="{FF2B5EF4-FFF2-40B4-BE49-F238E27FC236}">
                <a16:creationId xmlns:a16="http://schemas.microsoft.com/office/drawing/2014/main" id="{549E6919-D337-45C1-85B4-EB6E80332022}"/>
              </a:ext>
            </a:extLst>
          </p:cNvPr>
          <p:cNvCxnSpPr>
            <a:stCxn id="18" idx="0"/>
          </p:cNvCxnSpPr>
          <p:nvPr/>
        </p:nvCxnSpPr>
        <p:spPr>
          <a:xfrm flipV="1">
            <a:off x="7930237" y="5642039"/>
            <a:ext cx="0" cy="35523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04142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483083"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Graph</a:t>
            </a:r>
            <a:br>
              <a:rPr lang="en-US" sz="2600" b="1" cap="all" spc="1500" dirty="0">
                <a:ea typeface="Source Sans Pro SemiBold" panose="020B0603030403020204" pitchFamily="34" charset="0"/>
              </a:rPr>
            </a:br>
            <a:r>
              <a:rPr lang="en-US" sz="2600" b="1" cap="all" spc="1500" dirty="0">
                <a:ea typeface="Source Sans Pro SemiBold" panose="020B0603030403020204" pitchFamily="34" charset="0"/>
              </a:rPr>
              <a:t>neural network (GNN)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9" name="Picture 8" descr="Text&#10;&#10;Description automatically generated with low confidence">
            <a:extLst>
              <a:ext uri="{FF2B5EF4-FFF2-40B4-BE49-F238E27FC236}">
                <a16:creationId xmlns:a16="http://schemas.microsoft.com/office/drawing/2014/main" id="{991B9D9D-5C28-4EFC-92DC-7511452D3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696" y="812864"/>
            <a:ext cx="4505325" cy="4829175"/>
          </a:xfrm>
          <a:prstGeom prst="rect">
            <a:avLst/>
          </a:prstGeom>
        </p:spPr>
      </p:pic>
      <p:sp>
        <p:nvSpPr>
          <p:cNvPr id="18" name="TextBox 17">
            <a:extLst>
              <a:ext uri="{FF2B5EF4-FFF2-40B4-BE49-F238E27FC236}">
                <a16:creationId xmlns:a16="http://schemas.microsoft.com/office/drawing/2014/main" id="{F4C1688A-92F8-401B-99E3-7DC4DE691F09}"/>
              </a:ext>
            </a:extLst>
          </p:cNvPr>
          <p:cNvSpPr txBox="1"/>
          <p:nvPr/>
        </p:nvSpPr>
        <p:spPr>
          <a:xfrm>
            <a:off x="6945031" y="5997275"/>
            <a:ext cx="1970411" cy="646331"/>
          </a:xfrm>
          <a:prstGeom prst="rect">
            <a:avLst/>
          </a:prstGeom>
          <a:noFill/>
        </p:spPr>
        <p:txBody>
          <a:bodyPr wrap="none" rtlCol="0">
            <a:spAutoFit/>
          </a:bodyPr>
          <a:lstStyle/>
          <a:p>
            <a:r>
              <a:rPr lang="en-GB" dirty="0">
                <a:solidFill>
                  <a:schemeClr val="bg1"/>
                </a:solidFill>
              </a:rPr>
              <a:t>Word-embeddings</a:t>
            </a:r>
          </a:p>
          <a:p>
            <a:endParaRPr lang="en-GB" dirty="0">
              <a:solidFill>
                <a:schemeClr val="bg1"/>
              </a:solidFill>
            </a:endParaRPr>
          </a:p>
        </p:txBody>
      </p:sp>
      <p:cxnSp>
        <p:nvCxnSpPr>
          <p:cNvPr id="24" name="Straight Arrow Connector 23">
            <a:extLst>
              <a:ext uri="{FF2B5EF4-FFF2-40B4-BE49-F238E27FC236}">
                <a16:creationId xmlns:a16="http://schemas.microsoft.com/office/drawing/2014/main" id="{549E6919-D337-45C1-85B4-EB6E80332022}"/>
              </a:ext>
            </a:extLst>
          </p:cNvPr>
          <p:cNvCxnSpPr>
            <a:stCxn id="18" idx="0"/>
          </p:cNvCxnSpPr>
          <p:nvPr/>
        </p:nvCxnSpPr>
        <p:spPr>
          <a:xfrm flipV="1">
            <a:off x="7930237" y="5642039"/>
            <a:ext cx="0" cy="35523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46D10F8-B51D-4DF5-0069-104FADF0B561}"/>
                  </a:ext>
                </a:extLst>
              </p:cNvPr>
              <p:cNvSpPr txBox="1"/>
              <p:nvPr/>
            </p:nvSpPr>
            <p:spPr>
              <a:xfrm>
                <a:off x="483083" y="3812044"/>
                <a:ext cx="5027190" cy="1008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panose="02040503050406030204" pitchFamily="18" charset="0"/>
                        </a:rPr>
                        <m:t>GNN</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𝑢</m:t>
                          </m:r>
                          <m:r>
                            <a:rPr lang="en-GB" sz="2000" b="0" i="1" smtClean="0">
                              <a:latin typeface="Cambria Math" panose="02040503050406030204" pitchFamily="18" charset="0"/>
                            </a:rPr>
                            <m:t>, </m:t>
                          </m:r>
                          <m:r>
                            <a:rPr lang="en-GB" sz="2000" b="0" i="1" smtClean="0">
                              <a:latin typeface="Cambria Math" panose="02040503050406030204" pitchFamily="18" charset="0"/>
                            </a:rPr>
                            <m:t>𝐺</m:t>
                          </m:r>
                          <m:r>
                            <a:rPr lang="en-GB" sz="2000" b="0" i="1" smtClean="0">
                              <a:latin typeface="Cambria Math" panose="02040503050406030204" pitchFamily="18" charset="0"/>
                            </a:rPr>
                            <m:t>, </m:t>
                          </m:r>
                          <m:r>
                            <a:rPr lang="en-GB" sz="2000" b="0" i="1" smtClean="0">
                              <a:latin typeface="Cambria Math" panose="02040503050406030204" pitchFamily="18" charset="0"/>
                            </a:rPr>
                            <m:t>𝑊</m:t>
                          </m:r>
                        </m:e>
                      </m:d>
                      <m:r>
                        <a:rPr lang="en-GB" sz="2000" i="1">
                          <a:latin typeface="Cambria Math" panose="02040503050406030204" pitchFamily="18" charset="0"/>
                        </a:rPr>
                        <m:t>=</m:t>
                      </m:r>
                    </m:oMath>
                  </m:oMathPara>
                </a14:m>
                <a:endParaRPr lang="en-GB"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GB" sz="2000" dirty="0">
                          <a:latin typeface="Cambria Math" panose="02040503050406030204" pitchFamily="18" charset="0"/>
                          <a:ea typeface="Cambria Math" panose="02040503050406030204" pitchFamily="18" charset="0"/>
                        </a:rPr>
                        <m:t>TrGCN</m:t>
                      </m:r>
                      <m:r>
                        <a:rPr lang="en-GB" sz="2000" i="1" dirty="0">
                          <a:latin typeface="Cambria Math" panose="02040503050406030204" pitchFamily="18" charset="0"/>
                          <a:ea typeface="Cambria Math" panose="02040503050406030204" pitchFamily="18" charset="0"/>
                        </a:rPr>
                        <m:t>(</m:t>
                      </m:r>
                      <m:sSub>
                        <m:sSubPr>
                          <m:ctrlPr>
                            <a:rPr lang="en-GB" sz="2000" i="1" dirty="0">
                              <a:latin typeface="Cambria Math" panose="02040503050406030204" pitchFamily="18" charset="0"/>
                              <a:ea typeface="Cambria Math" panose="02040503050406030204" pitchFamily="18" charset="0"/>
                            </a:rPr>
                          </m:ctrlPr>
                        </m:sSubPr>
                        <m:e>
                          <m:r>
                            <a:rPr lang="en-GB" sz="2000" i="1" dirty="0">
                              <a:latin typeface="Cambria Math" panose="02040503050406030204" pitchFamily="18" charset="0"/>
                              <a:ea typeface="Cambria Math" panose="02040503050406030204" pitchFamily="18" charset="0"/>
                            </a:rPr>
                            <m:t>𝑊</m:t>
                          </m:r>
                        </m:e>
                        <m:sub>
                          <m:r>
                            <a:rPr lang="en-GB" sz="2000" i="1" dirty="0">
                              <a:latin typeface="Cambria Math" panose="02040503050406030204" pitchFamily="18" charset="0"/>
                              <a:ea typeface="Cambria Math" panose="02040503050406030204" pitchFamily="18" charset="0"/>
                            </a:rPr>
                            <m:t>1</m:t>
                          </m:r>
                        </m:sub>
                      </m:sSub>
                      <m:r>
                        <a:rPr lang="en-GB" sz="2000" i="1" dirty="0">
                          <a:latin typeface="Cambria Math" panose="02040503050406030204" pitchFamily="18" charset="0"/>
                          <a:ea typeface="Cambria Math" panose="02040503050406030204" pitchFamily="18" charset="0"/>
                        </a:rPr>
                        <m:t>, { </m:t>
                      </m:r>
                      <m:sSub>
                        <m:sSubPr>
                          <m:ctrlPr>
                            <a:rPr lang="en-GB" sz="2000" i="1" dirty="0">
                              <a:latin typeface="Cambria Math" panose="02040503050406030204" pitchFamily="18" charset="0"/>
                              <a:ea typeface="Cambria Math" panose="02040503050406030204" pitchFamily="18" charset="0"/>
                            </a:rPr>
                          </m:ctrlPr>
                        </m:sSubPr>
                        <m:e>
                          <m:r>
                            <a:rPr lang="en-GB" sz="2000" i="1" dirty="0">
                              <a:latin typeface="Cambria Math" panose="02040503050406030204" pitchFamily="18" charset="0"/>
                              <a:ea typeface="Cambria Math" panose="02040503050406030204" pitchFamily="18" charset="0"/>
                            </a:rPr>
                            <m:t>h</m:t>
                          </m:r>
                        </m:e>
                        <m:sub>
                          <m:r>
                            <a:rPr lang="en-GB" sz="2000" i="1" dirty="0">
                              <a:latin typeface="Cambria Math" panose="02040503050406030204" pitchFamily="18" charset="0"/>
                              <a:ea typeface="Cambria Math" panose="02040503050406030204" pitchFamily="18" charset="0"/>
                            </a:rPr>
                            <m:t>𝑣</m:t>
                          </m:r>
                        </m:sub>
                      </m:sSub>
                      <m:r>
                        <a:rPr lang="en-GB" sz="2000" i="1" baseline="30000" dirty="0">
                          <a:latin typeface="Cambria Math" panose="02040503050406030204" pitchFamily="18" charset="0"/>
                          <a:ea typeface="Cambria Math" panose="02040503050406030204" pitchFamily="18" charset="0"/>
                        </a:rPr>
                        <m:t>(1)</m:t>
                      </m:r>
                      <m:r>
                        <a:rPr lang="en-GB" sz="2000" i="1" dirty="0">
                          <a:latin typeface="Cambria Math" panose="02040503050406030204" pitchFamily="18" charset="0"/>
                          <a:ea typeface="Cambria Math" panose="02040503050406030204" pitchFamily="18" charset="0"/>
                        </a:rPr>
                        <m:t>  ∀ </m:t>
                      </m:r>
                      <m:r>
                        <a:rPr lang="en-GB" sz="2000" i="1" dirty="0">
                          <a:latin typeface="Cambria Math" panose="02040503050406030204" pitchFamily="18" charset="0"/>
                          <a:ea typeface="Cambria Math" panose="02040503050406030204" pitchFamily="18" charset="0"/>
                        </a:rPr>
                        <m:t>𝑣</m:t>
                      </m:r>
                      <m:r>
                        <a:rPr lang="en-GB" sz="2000" i="1" dirty="0">
                          <a:latin typeface="Cambria Math" panose="02040503050406030204" pitchFamily="18" charset="0"/>
                          <a:ea typeface="Cambria Math" panose="02040503050406030204" pitchFamily="18" charset="0"/>
                        </a:rPr>
                        <m:t> ∈ </m:t>
                      </m:r>
                      <m:r>
                        <a:rPr lang="en-GB" sz="2000" i="1" dirty="0">
                          <a:latin typeface="Cambria Math" panose="02040503050406030204" pitchFamily="18" charset="0"/>
                          <a:ea typeface="Cambria Math" panose="02040503050406030204" pitchFamily="18" charset="0"/>
                        </a:rPr>
                        <m:t>𝑁</m:t>
                      </m:r>
                      <m:r>
                        <a:rPr lang="en-GB" sz="2000" i="1" baseline="-25000" dirty="0">
                          <a:latin typeface="Cambria Math" panose="02040503050406030204" pitchFamily="18" charset="0"/>
                          <a:ea typeface="Cambria Math" panose="02040503050406030204" pitchFamily="18" charset="0"/>
                        </a:rPr>
                        <m:t>50</m:t>
                      </m:r>
                      <m:r>
                        <a:rPr lang="en-GB" sz="2000" i="1" dirty="0">
                          <a:latin typeface="Cambria Math" panose="02040503050406030204" pitchFamily="18" charset="0"/>
                          <a:ea typeface="Cambria Math" panose="02040503050406030204" pitchFamily="18" charset="0"/>
                        </a:rPr>
                        <m:t>(</m:t>
                      </m:r>
                      <m:r>
                        <a:rPr lang="en-GB" sz="2000" i="1" dirty="0">
                          <a:latin typeface="Cambria Math" panose="02040503050406030204" pitchFamily="18" charset="0"/>
                          <a:ea typeface="Cambria Math" panose="02040503050406030204" pitchFamily="18" charset="0"/>
                        </a:rPr>
                        <m:t>𝑢</m:t>
                      </m:r>
                      <m:r>
                        <a:rPr lang="en-GB" sz="2000" i="1" dirty="0">
                          <a:latin typeface="Cambria Math" panose="02040503050406030204" pitchFamily="18" charset="0"/>
                          <a:ea typeface="Cambria Math" panose="02040503050406030204" pitchFamily="18" charset="0"/>
                        </a:rPr>
                        <m:t>) })</m:t>
                      </m:r>
                    </m:oMath>
                  </m:oMathPara>
                </a14:m>
                <a:endParaRPr lang="en-GB" sz="2000" dirty="0">
                  <a:latin typeface="Cambria Math" panose="02040503050406030204" pitchFamily="18" charset="0"/>
                  <a:ea typeface="Cambria Math" panose="02040503050406030204" pitchFamily="18" charset="0"/>
                </a:endParaRPr>
              </a:p>
              <a:p>
                <a:endParaRPr lang="en-GB" sz="2000" dirty="0">
                  <a:latin typeface="Cambria Math" panose="02040503050406030204" pitchFamily="18" charset="0"/>
                  <a:ea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046D10F8-B51D-4DF5-0069-104FADF0B561}"/>
                  </a:ext>
                </a:extLst>
              </p:cNvPr>
              <p:cNvSpPr txBox="1">
                <a:spLocks noRot="1" noChangeAspect="1" noMove="1" noResize="1" noEditPoints="1" noAdjustHandles="1" noChangeArrowheads="1" noChangeShapeType="1" noTextEdit="1"/>
              </p:cNvSpPr>
              <p:nvPr/>
            </p:nvSpPr>
            <p:spPr>
              <a:xfrm>
                <a:off x="483083" y="3812044"/>
                <a:ext cx="5027190" cy="100893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29013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483083"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Graph</a:t>
            </a:r>
            <a:br>
              <a:rPr lang="en-US" sz="2600" b="1" cap="all" spc="1500" dirty="0">
                <a:ea typeface="Source Sans Pro SemiBold" panose="020B0603030403020204" pitchFamily="34" charset="0"/>
              </a:rPr>
            </a:br>
            <a:r>
              <a:rPr lang="en-US" sz="2600" b="1" cap="all" spc="1500" dirty="0">
                <a:ea typeface="Source Sans Pro SemiBold" panose="020B0603030403020204" pitchFamily="34" charset="0"/>
              </a:rPr>
              <a:t>neural network (GNN)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9" name="Picture 8" descr="Text&#10;&#10;Description automatically generated with low confidence">
            <a:extLst>
              <a:ext uri="{FF2B5EF4-FFF2-40B4-BE49-F238E27FC236}">
                <a16:creationId xmlns:a16="http://schemas.microsoft.com/office/drawing/2014/main" id="{991B9D9D-5C28-4EFC-92DC-7511452D3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696" y="812864"/>
            <a:ext cx="4505325" cy="4829175"/>
          </a:xfrm>
          <a:prstGeom prst="rect">
            <a:avLst/>
          </a:prstGeom>
        </p:spPr>
      </p:pic>
      <p:sp>
        <p:nvSpPr>
          <p:cNvPr id="18" name="TextBox 17">
            <a:extLst>
              <a:ext uri="{FF2B5EF4-FFF2-40B4-BE49-F238E27FC236}">
                <a16:creationId xmlns:a16="http://schemas.microsoft.com/office/drawing/2014/main" id="{F4C1688A-92F8-401B-99E3-7DC4DE691F09}"/>
              </a:ext>
            </a:extLst>
          </p:cNvPr>
          <p:cNvSpPr txBox="1"/>
          <p:nvPr/>
        </p:nvSpPr>
        <p:spPr>
          <a:xfrm>
            <a:off x="6945031" y="5997275"/>
            <a:ext cx="1970411" cy="646331"/>
          </a:xfrm>
          <a:prstGeom prst="rect">
            <a:avLst/>
          </a:prstGeom>
          <a:noFill/>
        </p:spPr>
        <p:txBody>
          <a:bodyPr wrap="none" rtlCol="0">
            <a:spAutoFit/>
          </a:bodyPr>
          <a:lstStyle/>
          <a:p>
            <a:r>
              <a:rPr lang="en-GB" dirty="0">
                <a:solidFill>
                  <a:schemeClr val="bg1"/>
                </a:solidFill>
              </a:rPr>
              <a:t>Word-embeddings</a:t>
            </a:r>
          </a:p>
          <a:p>
            <a:endParaRPr lang="en-GB" dirty="0">
              <a:solidFill>
                <a:schemeClr val="bg1"/>
              </a:solidFill>
            </a:endParaRPr>
          </a:p>
        </p:txBody>
      </p:sp>
      <p:cxnSp>
        <p:nvCxnSpPr>
          <p:cNvPr id="24" name="Straight Arrow Connector 23">
            <a:extLst>
              <a:ext uri="{FF2B5EF4-FFF2-40B4-BE49-F238E27FC236}">
                <a16:creationId xmlns:a16="http://schemas.microsoft.com/office/drawing/2014/main" id="{549E6919-D337-45C1-85B4-EB6E80332022}"/>
              </a:ext>
            </a:extLst>
          </p:cNvPr>
          <p:cNvCxnSpPr>
            <a:stCxn id="18" idx="0"/>
          </p:cNvCxnSpPr>
          <p:nvPr/>
        </p:nvCxnSpPr>
        <p:spPr>
          <a:xfrm flipV="1">
            <a:off x="7930237" y="5642039"/>
            <a:ext cx="0" cy="35523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7AFCD7-5757-6FE2-BEFF-6F080EABCEF9}"/>
                  </a:ext>
                </a:extLst>
              </p:cNvPr>
              <p:cNvSpPr txBox="1"/>
              <p:nvPr/>
            </p:nvSpPr>
            <p:spPr>
              <a:xfrm>
                <a:off x="400050" y="4938730"/>
                <a:ext cx="5193256" cy="466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2000" b="0" i="1" smtClean="0">
                              <a:solidFill>
                                <a:srgbClr val="836967"/>
                              </a:solidFill>
                              <a:latin typeface="Cambria Math" panose="02040503050406030204" pitchFamily="18" charset="0"/>
                            </a:rPr>
                          </m:ctrlPr>
                        </m:sSubSupPr>
                        <m:e>
                          <m:r>
                            <a:rPr lang="en-GB" sz="2000" b="0" i="1" smtClean="0">
                              <a:solidFill>
                                <a:schemeClr val="tx1"/>
                              </a:solidFill>
                              <a:latin typeface="Cambria Math" panose="02040503050406030204" pitchFamily="18" charset="0"/>
                            </a:rPr>
                            <m:t>h</m:t>
                          </m:r>
                        </m:e>
                        <m:sub>
                          <m:r>
                            <a:rPr lang="en-GB" sz="2000" b="0" i="1" smtClean="0">
                              <a:solidFill>
                                <a:schemeClr val="tx1"/>
                              </a:solidFill>
                              <a:latin typeface="Cambria Math" panose="02040503050406030204" pitchFamily="18" charset="0"/>
                            </a:rPr>
                            <m:t>𝑣</m:t>
                          </m:r>
                        </m:sub>
                        <m:sup>
                          <m:r>
                            <a:rPr lang="en-GB" sz="2000" b="0" i="0" smtClean="0">
                              <a:latin typeface="Cambria Math" panose="02040503050406030204" pitchFamily="18" charset="0"/>
                            </a:rPr>
                            <m:t>(1)</m:t>
                          </m:r>
                        </m:sup>
                      </m:sSubSup>
                      <m:r>
                        <a:rPr lang="en-GB" sz="2000" i="0">
                          <a:latin typeface="Cambria Math" panose="02040503050406030204" pitchFamily="18" charset="0"/>
                        </a:rPr>
                        <m:t>=</m:t>
                      </m:r>
                      <m:r>
                        <m:rPr>
                          <m:nor/>
                        </m:rPr>
                        <a:rPr lang="en-GB" sz="2000" dirty="0">
                          <a:latin typeface="Cambria Math" panose="02040503050406030204" pitchFamily="18" charset="0"/>
                          <a:ea typeface="Cambria Math" panose="02040503050406030204" pitchFamily="18" charset="0"/>
                        </a:rPr>
                        <m:t>TrGCN</m:t>
                      </m:r>
                      <m:r>
                        <a:rPr lang="en-GB" sz="2000" i="1" dirty="0">
                          <a:latin typeface="Cambria Math" panose="02040503050406030204" pitchFamily="18" charset="0"/>
                          <a:ea typeface="Cambria Math" panose="02040503050406030204" pitchFamily="18" charset="0"/>
                        </a:rPr>
                        <m:t>(</m:t>
                      </m:r>
                      <m:sSub>
                        <m:sSubPr>
                          <m:ctrlPr>
                            <a:rPr lang="en-GB" sz="2000" i="1" dirty="0" smtClean="0">
                              <a:latin typeface="Cambria Math" panose="02040503050406030204" pitchFamily="18" charset="0"/>
                              <a:ea typeface="Cambria Math" panose="02040503050406030204" pitchFamily="18" charset="0"/>
                            </a:rPr>
                          </m:ctrlPr>
                        </m:sSubPr>
                        <m:e>
                          <m:r>
                            <a:rPr lang="en-GB" sz="2000" i="1" dirty="0">
                              <a:latin typeface="Cambria Math" panose="02040503050406030204" pitchFamily="18" charset="0"/>
                              <a:ea typeface="Cambria Math" panose="02040503050406030204" pitchFamily="18" charset="0"/>
                            </a:rPr>
                            <m:t>𝑊</m:t>
                          </m:r>
                        </m:e>
                        <m:sub>
                          <m:r>
                            <a:rPr lang="en-GB" sz="2000" b="0" i="1" dirty="0" smtClean="0">
                              <a:latin typeface="Cambria Math" panose="02040503050406030204" pitchFamily="18" charset="0"/>
                              <a:ea typeface="Cambria Math" panose="02040503050406030204" pitchFamily="18" charset="0"/>
                            </a:rPr>
                            <m:t>0</m:t>
                          </m:r>
                        </m:sub>
                      </m:sSub>
                      <m:r>
                        <a:rPr lang="en-GB" sz="2000" i="1" dirty="0">
                          <a:latin typeface="Cambria Math" panose="02040503050406030204" pitchFamily="18" charset="0"/>
                          <a:ea typeface="Cambria Math" panose="02040503050406030204" pitchFamily="18" charset="0"/>
                        </a:rPr>
                        <m:t>,</m:t>
                      </m:r>
                      <m:r>
                        <a:rPr lang="en-GB" sz="2000" b="0" i="1" dirty="0" smtClean="0">
                          <a:latin typeface="Cambria Math" panose="02040503050406030204" pitchFamily="18" charset="0"/>
                          <a:ea typeface="Cambria Math" panose="02040503050406030204" pitchFamily="18" charset="0"/>
                        </a:rPr>
                        <m:t> </m:t>
                      </m:r>
                      <m:d>
                        <m:dPr>
                          <m:begChr m:val="{"/>
                          <m:endChr m:val="}"/>
                          <m:ctrlPr>
                            <a:rPr lang="en-GB" sz="2000" i="1" dirty="0" smtClean="0">
                              <a:latin typeface="Cambria Math" panose="02040503050406030204" pitchFamily="18" charset="0"/>
                              <a:ea typeface="Cambria Math" panose="02040503050406030204" pitchFamily="18" charset="0"/>
                            </a:rPr>
                          </m:ctrlPr>
                        </m:dPr>
                        <m:e>
                          <m:r>
                            <a:rPr lang="en-GB" sz="2000" i="1" dirty="0">
                              <a:latin typeface="Cambria Math" panose="02040503050406030204" pitchFamily="18" charset="0"/>
                              <a:ea typeface="Cambria Math" panose="02040503050406030204" pitchFamily="18" charset="0"/>
                            </a:rPr>
                            <m:t> </m:t>
                          </m:r>
                          <m:sSub>
                            <m:sSubPr>
                              <m:ctrlPr>
                                <a:rPr lang="en-GB" sz="2000" b="0" i="1" dirty="0" smtClean="0">
                                  <a:latin typeface="Cambria Math" panose="02040503050406030204" pitchFamily="18" charset="0"/>
                                  <a:ea typeface="Cambria Math" panose="02040503050406030204" pitchFamily="18" charset="0"/>
                                </a:rPr>
                              </m:ctrlPr>
                            </m:sSubPr>
                            <m:e>
                              <m:r>
                                <a:rPr lang="en-GB" sz="2000" b="0" i="1" dirty="0" smtClean="0">
                                  <a:latin typeface="Cambria Math" panose="02040503050406030204" pitchFamily="18" charset="0"/>
                                  <a:ea typeface="Cambria Math" panose="02040503050406030204" pitchFamily="18" charset="0"/>
                                </a:rPr>
                                <m:t>h</m:t>
                              </m:r>
                            </m:e>
                            <m:sub>
                              <m:r>
                                <a:rPr lang="en-GB" sz="2000" i="1" dirty="0">
                                  <a:latin typeface="Cambria Math" panose="02040503050406030204" pitchFamily="18" charset="0"/>
                                  <a:ea typeface="Cambria Math" panose="02040503050406030204" pitchFamily="18" charset="0"/>
                                </a:rPr>
                                <m:t>𝑘</m:t>
                              </m:r>
                            </m:sub>
                          </m:sSub>
                          <m:d>
                            <m:dPr>
                              <m:ctrlPr>
                                <a:rPr lang="en-GB" sz="2000" b="0" i="1" baseline="30000" dirty="0" smtClean="0">
                                  <a:latin typeface="Cambria Math" panose="02040503050406030204" pitchFamily="18" charset="0"/>
                                  <a:ea typeface="Cambria Math" panose="02040503050406030204" pitchFamily="18" charset="0"/>
                                </a:rPr>
                              </m:ctrlPr>
                            </m:dPr>
                            <m:e>
                              <m:r>
                                <a:rPr lang="en-GB" sz="2000" b="0" i="1" baseline="30000" dirty="0" smtClean="0">
                                  <a:latin typeface="Cambria Math" panose="02040503050406030204" pitchFamily="18" charset="0"/>
                                  <a:ea typeface="Cambria Math" panose="02040503050406030204" pitchFamily="18" charset="0"/>
                                </a:rPr>
                                <m:t>0</m:t>
                              </m:r>
                            </m:e>
                          </m:d>
                          <m:r>
                            <a:rPr lang="en-GB" sz="2000" i="1" dirty="0" smtClean="0">
                              <a:latin typeface="Cambria Math" panose="02040503050406030204" pitchFamily="18" charset="0"/>
                              <a:ea typeface="Cambria Math" panose="02040503050406030204" pitchFamily="18" charset="0"/>
                            </a:rPr>
                            <m:t>  </m:t>
                          </m:r>
                          <m:r>
                            <a:rPr lang="en-GB" sz="2000" i="1" dirty="0">
                              <a:latin typeface="Cambria Math" panose="02040503050406030204" pitchFamily="18" charset="0"/>
                              <a:ea typeface="Cambria Math" panose="02040503050406030204" pitchFamily="18" charset="0"/>
                            </a:rPr>
                            <m:t>∀ </m:t>
                          </m:r>
                          <m:r>
                            <a:rPr lang="en-GB" sz="2000" b="0" i="1" dirty="0" smtClean="0">
                              <a:latin typeface="Cambria Math" panose="02040503050406030204" pitchFamily="18" charset="0"/>
                              <a:ea typeface="Cambria Math" panose="02040503050406030204" pitchFamily="18" charset="0"/>
                            </a:rPr>
                            <m:t>𝑘</m:t>
                          </m:r>
                          <m:r>
                            <a:rPr lang="en-GB" sz="2000" i="1" dirty="0">
                              <a:latin typeface="Cambria Math" panose="02040503050406030204" pitchFamily="18" charset="0"/>
                              <a:ea typeface="Cambria Math" panose="02040503050406030204" pitchFamily="18" charset="0"/>
                            </a:rPr>
                            <m:t> ∈ </m:t>
                          </m:r>
                          <m:r>
                            <a:rPr lang="en-GB" sz="2000" i="1" dirty="0">
                              <a:latin typeface="Cambria Math" panose="02040503050406030204" pitchFamily="18" charset="0"/>
                              <a:ea typeface="Cambria Math" panose="02040503050406030204" pitchFamily="18" charset="0"/>
                            </a:rPr>
                            <m:t>𝑁</m:t>
                          </m:r>
                          <m:r>
                            <a:rPr lang="en-GB" sz="2000" b="0" i="1" baseline="-25000" dirty="0" smtClean="0">
                              <a:latin typeface="Cambria Math" panose="02040503050406030204" pitchFamily="18" charset="0"/>
                              <a:ea typeface="Cambria Math" panose="02040503050406030204" pitchFamily="18" charset="0"/>
                            </a:rPr>
                            <m:t>100</m:t>
                          </m:r>
                          <m:d>
                            <m:dPr>
                              <m:ctrlPr>
                                <a:rPr lang="en-GB" sz="2000" b="0" i="1" baseline="-25000" dirty="0" smtClean="0">
                                  <a:latin typeface="Cambria Math" panose="02040503050406030204" pitchFamily="18" charset="0"/>
                                  <a:ea typeface="Cambria Math" panose="02040503050406030204" pitchFamily="18" charset="0"/>
                                </a:rPr>
                              </m:ctrlPr>
                            </m:dPr>
                            <m:e>
                              <m:r>
                                <a:rPr lang="en-GB" sz="2000" b="0" i="1" dirty="0" smtClean="0">
                                  <a:latin typeface="Cambria Math" panose="02040503050406030204" pitchFamily="18" charset="0"/>
                                  <a:ea typeface="Cambria Math" panose="02040503050406030204" pitchFamily="18" charset="0"/>
                                </a:rPr>
                                <m:t>𝑣</m:t>
                              </m:r>
                            </m:e>
                          </m:d>
                          <m:r>
                            <a:rPr lang="en-GB" sz="2000" i="1" dirty="0" smtClean="0">
                              <a:latin typeface="Cambria Math" panose="02040503050406030204" pitchFamily="18" charset="0"/>
                              <a:ea typeface="Cambria Math" panose="02040503050406030204" pitchFamily="18" charset="0"/>
                            </a:rPr>
                            <m:t> </m:t>
                          </m:r>
                        </m:e>
                      </m:d>
                      <m:r>
                        <a:rPr lang="en-GB" sz="2000" i="1" dirty="0">
                          <a:latin typeface="Cambria Math" panose="02040503050406030204" pitchFamily="18" charset="0"/>
                          <a:ea typeface="Cambria Math" panose="02040503050406030204" pitchFamily="18" charset="0"/>
                        </a:rPr>
                        <m:t>)</m:t>
                      </m:r>
                    </m:oMath>
                  </m:oMathPara>
                </a14:m>
                <a:endParaRPr lang="en-GB" sz="2800" dirty="0">
                  <a:latin typeface="Cambria Math" panose="02040503050406030204" pitchFamily="18" charset="0"/>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3F7AFCD7-5757-6FE2-BEFF-6F080EABCEF9}"/>
                  </a:ext>
                </a:extLst>
              </p:cNvPr>
              <p:cNvSpPr txBox="1">
                <a:spLocks noRot="1" noChangeAspect="1" noMove="1" noResize="1" noEditPoints="1" noAdjustHandles="1" noChangeArrowheads="1" noChangeShapeType="1" noTextEdit="1"/>
              </p:cNvSpPr>
              <p:nvPr/>
            </p:nvSpPr>
            <p:spPr>
              <a:xfrm>
                <a:off x="400050" y="4938730"/>
                <a:ext cx="5193256" cy="466025"/>
              </a:xfrm>
              <a:prstGeom prst="rect">
                <a:avLst/>
              </a:prstGeom>
              <a:blipFill>
                <a:blip r:embed="rId4"/>
                <a:stretch>
                  <a:fillRect b="-129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46D10F8-B51D-4DF5-0069-104FADF0B561}"/>
                  </a:ext>
                </a:extLst>
              </p:cNvPr>
              <p:cNvSpPr txBox="1"/>
              <p:nvPr/>
            </p:nvSpPr>
            <p:spPr>
              <a:xfrm>
                <a:off x="483083" y="3812044"/>
                <a:ext cx="5027190" cy="1008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panose="02040503050406030204" pitchFamily="18" charset="0"/>
                        </a:rPr>
                        <m:t>GNN</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𝑢</m:t>
                          </m:r>
                          <m:r>
                            <a:rPr lang="en-GB" sz="2000" b="0" i="1" smtClean="0">
                              <a:latin typeface="Cambria Math" panose="02040503050406030204" pitchFamily="18" charset="0"/>
                            </a:rPr>
                            <m:t>, </m:t>
                          </m:r>
                          <m:r>
                            <a:rPr lang="en-GB" sz="2000" b="0" i="1" smtClean="0">
                              <a:latin typeface="Cambria Math" panose="02040503050406030204" pitchFamily="18" charset="0"/>
                            </a:rPr>
                            <m:t>𝐺</m:t>
                          </m:r>
                          <m:r>
                            <a:rPr lang="en-GB" sz="2000" b="0" i="1" smtClean="0">
                              <a:latin typeface="Cambria Math" panose="02040503050406030204" pitchFamily="18" charset="0"/>
                            </a:rPr>
                            <m:t>, </m:t>
                          </m:r>
                          <m:r>
                            <a:rPr lang="en-GB" sz="2000" b="0" i="1" smtClean="0">
                              <a:latin typeface="Cambria Math" panose="02040503050406030204" pitchFamily="18" charset="0"/>
                            </a:rPr>
                            <m:t>𝑊</m:t>
                          </m:r>
                        </m:e>
                      </m:d>
                      <m:r>
                        <a:rPr lang="en-GB" sz="2000" i="1">
                          <a:latin typeface="Cambria Math" panose="02040503050406030204" pitchFamily="18" charset="0"/>
                        </a:rPr>
                        <m:t>=</m:t>
                      </m:r>
                    </m:oMath>
                  </m:oMathPara>
                </a14:m>
                <a:endParaRPr lang="en-GB"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GB" sz="2000" dirty="0">
                          <a:latin typeface="Cambria Math" panose="02040503050406030204" pitchFamily="18" charset="0"/>
                          <a:ea typeface="Cambria Math" panose="02040503050406030204" pitchFamily="18" charset="0"/>
                        </a:rPr>
                        <m:t>TrGCN</m:t>
                      </m:r>
                      <m:r>
                        <a:rPr lang="en-GB" sz="2000" i="1" dirty="0">
                          <a:latin typeface="Cambria Math" panose="02040503050406030204" pitchFamily="18" charset="0"/>
                          <a:ea typeface="Cambria Math" panose="02040503050406030204" pitchFamily="18" charset="0"/>
                        </a:rPr>
                        <m:t>(</m:t>
                      </m:r>
                      <m:sSub>
                        <m:sSubPr>
                          <m:ctrlPr>
                            <a:rPr lang="en-GB" sz="2000" i="1" dirty="0">
                              <a:latin typeface="Cambria Math" panose="02040503050406030204" pitchFamily="18" charset="0"/>
                              <a:ea typeface="Cambria Math" panose="02040503050406030204" pitchFamily="18" charset="0"/>
                            </a:rPr>
                          </m:ctrlPr>
                        </m:sSubPr>
                        <m:e>
                          <m:r>
                            <a:rPr lang="en-GB" sz="2000" i="1" dirty="0">
                              <a:latin typeface="Cambria Math" panose="02040503050406030204" pitchFamily="18" charset="0"/>
                              <a:ea typeface="Cambria Math" panose="02040503050406030204" pitchFamily="18" charset="0"/>
                            </a:rPr>
                            <m:t>𝑊</m:t>
                          </m:r>
                        </m:e>
                        <m:sub>
                          <m:r>
                            <a:rPr lang="en-GB" sz="2000" i="1" dirty="0">
                              <a:latin typeface="Cambria Math" panose="02040503050406030204" pitchFamily="18" charset="0"/>
                              <a:ea typeface="Cambria Math" panose="02040503050406030204" pitchFamily="18" charset="0"/>
                            </a:rPr>
                            <m:t>1</m:t>
                          </m:r>
                        </m:sub>
                      </m:sSub>
                      <m:r>
                        <a:rPr lang="en-GB" sz="2000" i="1" dirty="0">
                          <a:latin typeface="Cambria Math" panose="02040503050406030204" pitchFamily="18" charset="0"/>
                          <a:ea typeface="Cambria Math" panose="02040503050406030204" pitchFamily="18" charset="0"/>
                        </a:rPr>
                        <m:t>, { </m:t>
                      </m:r>
                      <m:sSub>
                        <m:sSubPr>
                          <m:ctrlPr>
                            <a:rPr lang="en-GB" sz="2000" i="1" dirty="0">
                              <a:latin typeface="Cambria Math" panose="02040503050406030204" pitchFamily="18" charset="0"/>
                              <a:ea typeface="Cambria Math" panose="02040503050406030204" pitchFamily="18" charset="0"/>
                            </a:rPr>
                          </m:ctrlPr>
                        </m:sSubPr>
                        <m:e>
                          <m:r>
                            <a:rPr lang="en-GB" sz="2000" i="1" dirty="0">
                              <a:latin typeface="Cambria Math" panose="02040503050406030204" pitchFamily="18" charset="0"/>
                              <a:ea typeface="Cambria Math" panose="02040503050406030204" pitchFamily="18" charset="0"/>
                            </a:rPr>
                            <m:t>h</m:t>
                          </m:r>
                        </m:e>
                        <m:sub>
                          <m:r>
                            <a:rPr lang="en-GB" sz="2000" i="1" dirty="0">
                              <a:latin typeface="Cambria Math" panose="02040503050406030204" pitchFamily="18" charset="0"/>
                              <a:ea typeface="Cambria Math" panose="02040503050406030204" pitchFamily="18" charset="0"/>
                            </a:rPr>
                            <m:t>𝑣</m:t>
                          </m:r>
                        </m:sub>
                      </m:sSub>
                      <m:r>
                        <a:rPr lang="en-GB" sz="2000" i="1" baseline="30000" dirty="0">
                          <a:latin typeface="Cambria Math" panose="02040503050406030204" pitchFamily="18" charset="0"/>
                          <a:ea typeface="Cambria Math" panose="02040503050406030204" pitchFamily="18" charset="0"/>
                        </a:rPr>
                        <m:t>(1)</m:t>
                      </m:r>
                      <m:r>
                        <a:rPr lang="en-GB" sz="2000" i="1" dirty="0">
                          <a:latin typeface="Cambria Math" panose="02040503050406030204" pitchFamily="18" charset="0"/>
                          <a:ea typeface="Cambria Math" panose="02040503050406030204" pitchFamily="18" charset="0"/>
                        </a:rPr>
                        <m:t>  ∀ </m:t>
                      </m:r>
                      <m:r>
                        <a:rPr lang="en-GB" sz="2000" i="1" dirty="0">
                          <a:latin typeface="Cambria Math" panose="02040503050406030204" pitchFamily="18" charset="0"/>
                          <a:ea typeface="Cambria Math" panose="02040503050406030204" pitchFamily="18" charset="0"/>
                        </a:rPr>
                        <m:t>𝑣</m:t>
                      </m:r>
                      <m:r>
                        <a:rPr lang="en-GB" sz="2000" i="1" dirty="0">
                          <a:latin typeface="Cambria Math" panose="02040503050406030204" pitchFamily="18" charset="0"/>
                          <a:ea typeface="Cambria Math" panose="02040503050406030204" pitchFamily="18" charset="0"/>
                        </a:rPr>
                        <m:t> ∈ </m:t>
                      </m:r>
                      <m:r>
                        <a:rPr lang="en-GB" sz="2000" i="1" dirty="0">
                          <a:latin typeface="Cambria Math" panose="02040503050406030204" pitchFamily="18" charset="0"/>
                          <a:ea typeface="Cambria Math" panose="02040503050406030204" pitchFamily="18" charset="0"/>
                        </a:rPr>
                        <m:t>𝑁</m:t>
                      </m:r>
                      <m:r>
                        <a:rPr lang="en-GB" sz="2000" i="1" baseline="-25000" dirty="0">
                          <a:latin typeface="Cambria Math" panose="02040503050406030204" pitchFamily="18" charset="0"/>
                          <a:ea typeface="Cambria Math" panose="02040503050406030204" pitchFamily="18" charset="0"/>
                        </a:rPr>
                        <m:t>50</m:t>
                      </m:r>
                      <m:r>
                        <a:rPr lang="en-GB" sz="2000" i="1" dirty="0">
                          <a:latin typeface="Cambria Math" panose="02040503050406030204" pitchFamily="18" charset="0"/>
                          <a:ea typeface="Cambria Math" panose="02040503050406030204" pitchFamily="18" charset="0"/>
                        </a:rPr>
                        <m:t>(</m:t>
                      </m:r>
                      <m:r>
                        <a:rPr lang="en-GB" sz="2000" i="1" dirty="0">
                          <a:latin typeface="Cambria Math" panose="02040503050406030204" pitchFamily="18" charset="0"/>
                          <a:ea typeface="Cambria Math" panose="02040503050406030204" pitchFamily="18" charset="0"/>
                        </a:rPr>
                        <m:t>𝑢</m:t>
                      </m:r>
                      <m:r>
                        <a:rPr lang="en-GB" sz="2000" i="1" dirty="0">
                          <a:latin typeface="Cambria Math" panose="02040503050406030204" pitchFamily="18" charset="0"/>
                          <a:ea typeface="Cambria Math" panose="02040503050406030204" pitchFamily="18" charset="0"/>
                        </a:rPr>
                        <m:t>) })</m:t>
                      </m:r>
                    </m:oMath>
                  </m:oMathPara>
                </a14:m>
                <a:endParaRPr lang="en-GB" sz="2000" dirty="0">
                  <a:latin typeface="Cambria Math" panose="02040503050406030204" pitchFamily="18" charset="0"/>
                  <a:ea typeface="Cambria Math" panose="02040503050406030204" pitchFamily="18" charset="0"/>
                </a:endParaRPr>
              </a:p>
              <a:p>
                <a:endParaRPr lang="en-GB" sz="2000" dirty="0">
                  <a:latin typeface="Cambria Math" panose="02040503050406030204" pitchFamily="18" charset="0"/>
                  <a:ea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046D10F8-B51D-4DF5-0069-104FADF0B561}"/>
                  </a:ext>
                </a:extLst>
              </p:cNvPr>
              <p:cNvSpPr txBox="1">
                <a:spLocks noRot="1" noChangeAspect="1" noMove="1" noResize="1" noEditPoints="1" noAdjustHandles="1" noChangeArrowheads="1" noChangeShapeType="1" noTextEdit="1"/>
              </p:cNvSpPr>
              <p:nvPr/>
            </p:nvSpPr>
            <p:spPr>
              <a:xfrm>
                <a:off x="483083" y="3812044"/>
                <a:ext cx="5027190" cy="1008931"/>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71566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Rounded Corners 38">
            <a:extLst>
              <a:ext uri="{FF2B5EF4-FFF2-40B4-BE49-F238E27FC236}">
                <a16:creationId xmlns:a16="http://schemas.microsoft.com/office/drawing/2014/main" id="{C06BE67F-28BA-4776-B17C-84D4ABCA6ABD}"/>
              </a:ext>
            </a:extLst>
          </p:cNvPr>
          <p:cNvSpPr/>
          <p:nvPr/>
        </p:nvSpPr>
        <p:spPr>
          <a:xfrm>
            <a:off x="174256" y="53163"/>
            <a:ext cx="9801848"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9" name="Picture 8" descr="Text&#10;&#10;Description automatically generated with low confidence">
            <a:extLst>
              <a:ext uri="{FF2B5EF4-FFF2-40B4-BE49-F238E27FC236}">
                <a16:creationId xmlns:a16="http://schemas.microsoft.com/office/drawing/2014/main" id="{991B9D9D-5C28-4EFC-92DC-7511452D3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696" y="812864"/>
            <a:ext cx="4505325" cy="4829175"/>
          </a:xfrm>
          <a:prstGeom prst="rect">
            <a:avLst/>
          </a:prstGeom>
        </p:spPr>
      </p:pic>
      <p:sp>
        <p:nvSpPr>
          <p:cNvPr id="18" name="TextBox 17">
            <a:extLst>
              <a:ext uri="{FF2B5EF4-FFF2-40B4-BE49-F238E27FC236}">
                <a16:creationId xmlns:a16="http://schemas.microsoft.com/office/drawing/2014/main" id="{F4C1688A-92F8-401B-99E3-7DC4DE691F09}"/>
              </a:ext>
            </a:extLst>
          </p:cNvPr>
          <p:cNvSpPr txBox="1"/>
          <p:nvPr/>
        </p:nvSpPr>
        <p:spPr>
          <a:xfrm>
            <a:off x="6945031" y="5997275"/>
            <a:ext cx="1970411" cy="646331"/>
          </a:xfrm>
          <a:prstGeom prst="rect">
            <a:avLst/>
          </a:prstGeom>
          <a:noFill/>
        </p:spPr>
        <p:txBody>
          <a:bodyPr wrap="none" rtlCol="0">
            <a:spAutoFit/>
          </a:bodyPr>
          <a:lstStyle/>
          <a:p>
            <a:r>
              <a:rPr lang="en-GB" dirty="0">
                <a:solidFill>
                  <a:schemeClr val="bg1"/>
                </a:solidFill>
              </a:rPr>
              <a:t>Word-embeddings</a:t>
            </a:r>
          </a:p>
          <a:p>
            <a:endParaRPr lang="en-GB" dirty="0">
              <a:solidFill>
                <a:schemeClr val="bg1"/>
              </a:solidFill>
            </a:endParaRPr>
          </a:p>
        </p:txBody>
      </p:sp>
      <p:cxnSp>
        <p:nvCxnSpPr>
          <p:cNvPr id="24" name="Straight Arrow Connector 23">
            <a:extLst>
              <a:ext uri="{FF2B5EF4-FFF2-40B4-BE49-F238E27FC236}">
                <a16:creationId xmlns:a16="http://schemas.microsoft.com/office/drawing/2014/main" id="{549E6919-D337-45C1-85B4-EB6E80332022}"/>
              </a:ext>
            </a:extLst>
          </p:cNvPr>
          <p:cNvCxnSpPr>
            <a:stCxn id="18" idx="0"/>
          </p:cNvCxnSpPr>
          <p:nvPr/>
        </p:nvCxnSpPr>
        <p:spPr>
          <a:xfrm flipV="1">
            <a:off x="7930237" y="5642039"/>
            <a:ext cx="0" cy="35523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BEFB68A0-6F01-4511-BC29-81C1984EE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83" y="167611"/>
            <a:ext cx="4987201" cy="6230093"/>
          </a:xfrm>
          <a:prstGeom prst="rect">
            <a:avLst/>
          </a:prstGeom>
        </p:spPr>
      </p:pic>
    </p:spTree>
    <p:extLst>
      <p:ext uri="{BB962C8B-B14F-4D97-AF65-F5344CB8AC3E}">
        <p14:creationId xmlns:p14="http://schemas.microsoft.com/office/powerpoint/2010/main" val="42433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3604732" y="1397000"/>
            <a:ext cx="4943430" cy="3008397"/>
          </a:xfrm>
        </p:spPr>
        <p:txBody>
          <a:bodyPr vert="horz" lIns="91440" tIns="45720" rIns="91440" bIns="45720" rtlCol="0" anchor="b">
            <a:normAutofit/>
          </a:bodyPr>
          <a:lstStyle/>
          <a:p>
            <a:pPr algn="ctr"/>
            <a:r>
              <a:rPr lang="en-US" sz="2800" b="1" cap="all" spc="1500" dirty="0">
                <a:ea typeface="Source Sans Pro SemiBold" panose="020B0603030403020204" pitchFamily="34" charset="0"/>
              </a:rPr>
              <a:t>The Deliverables</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138215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a:pPr>
            <a:r>
              <a:rPr lang="en-GB" dirty="0"/>
              <a:t>To explore and develop a deep understanding of the field of ZSL;</a:t>
            </a:r>
          </a:p>
          <a:p>
            <a:pPr marL="514350" indent="-514350">
              <a:lnSpc>
                <a:spcPct val="100000"/>
              </a:lnSpc>
              <a:buFont typeface="+mj-lt"/>
              <a:buAutoNum type="arabicPeriod"/>
            </a:pPr>
            <a:r>
              <a:rPr lang="en-GB" dirty="0"/>
              <a:t>Re-create and have a working implementation of ZSL-KG [5];</a:t>
            </a:r>
          </a:p>
          <a:p>
            <a:pPr marL="514350" indent="-514350">
              <a:lnSpc>
                <a:spcPct val="100000"/>
              </a:lnSpc>
              <a:buFont typeface="+mj-lt"/>
              <a:buAutoNum type="arabicPeriod"/>
            </a:pPr>
            <a:r>
              <a:rPr lang="en-GB" dirty="0"/>
              <a:t>Implement a simpler baseline model to compare with;</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27943766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99E9DF8-0AA5-42CD-9BB8-CC55181663B8}"/>
              </a:ext>
            </a:extLst>
          </p:cNvPr>
          <p:cNvGrpSpPr/>
          <p:nvPr/>
        </p:nvGrpSpPr>
        <p:grpSpPr>
          <a:xfrm>
            <a:off x="5031320" y="2265396"/>
            <a:ext cx="2129359" cy="2129359"/>
            <a:chOff x="5804966" y="3018958"/>
            <a:chExt cx="820084" cy="820084"/>
          </a:xfrm>
        </p:grpSpPr>
        <p:sp>
          <p:nvSpPr>
            <p:cNvPr id="5" name="Oval 4">
              <a:extLst>
                <a:ext uri="{FF2B5EF4-FFF2-40B4-BE49-F238E27FC236}">
                  <a16:creationId xmlns:a16="http://schemas.microsoft.com/office/drawing/2014/main" id="{779891B2-7C3F-4826-BF23-D216267710F1}"/>
                </a:ext>
              </a:extLst>
            </p:cNvPr>
            <p:cNvSpPr/>
            <p:nvPr/>
          </p:nvSpPr>
          <p:spPr>
            <a:xfrm>
              <a:off x="5804966" y="3018958"/>
              <a:ext cx="820084" cy="82008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0AE3E1-22CF-499D-8E4B-67A3F36E7A60}"/>
                </a:ext>
              </a:extLst>
            </p:cNvPr>
            <p:cNvSpPr txBox="1"/>
            <p:nvPr/>
          </p:nvSpPr>
          <p:spPr>
            <a:xfrm>
              <a:off x="6044645" y="3146421"/>
              <a:ext cx="282450" cy="657867"/>
            </a:xfrm>
            <a:prstGeom prst="rect">
              <a:avLst/>
            </a:prstGeom>
            <a:noFill/>
          </p:spPr>
          <p:txBody>
            <a:bodyPr wrap="square" rtlCol="0">
              <a:spAutoFit/>
            </a:bodyPr>
            <a:lstStyle/>
            <a:p>
              <a:r>
                <a:rPr lang="en-GB" sz="10500" dirty="0">
                  <a:latin typeface="Harlow Solid Italic" panose="04030604020F02020D02" pitchFamily="82" charset="0"/>
                </a:rPr>
                <a:t>?</a:t>
              </a:r>
            </a:p>
          </p:txBody>
        </p:sp>
      </p:grpSp>
    </p:spTree>
    <p:extLst>
      <p:ext uri="{BB962C8B-B14F-4D97-AF65-F5344CB8AC3E}">
        <p14:creationId xmlns:p14="http://schemas.microsoft.com/office/powerpoint/2010/main" val="4058827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a:pPr>
            <a:r>
              <a:rPr lang="en-GB" dirty="0"/>
              <a:t>To explore and develop a deep understanding of the field of ZSL;</a:t>
            </a:r>
          </a:p>
          <a:p>
            <a:pPr marL="514350" indent="-514350">
              <a:lnSpc>
                <a:spcPct val="100000"/>
              </a:lnSpc>
              <a:buFont typeface="+mj-lt"/>
              <a:buAutoNum type="arabicPeriod"/>
            </a:pPr>
            <a:r>
              <a:rPr lang="en-GB" dirty="0"/>
              <a:t>Re-create and have a working implementation of ZSL-KG [5];</a:t>
            </a:r>
          </a:p>
          <a:p>
            <a:pPr marL="514350" indent="-514350">
              <a:lnSpc>
                <a:spcPct val="100000"/>
              </a:lnSpc>
              <a:buFont typeface="+mj-lt"/>
              <a:buAutoNum type="arabicPeriod"/>
            </a:pPr>
            <a:r>
              <a:rPr lang="en-GB" dirty="0"/>
              <a:t>Implement a simpler baseline model to compare with;</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346B2EEC-8080-46D7-B158-7F6F3C1956A2}"/>
              </a:ext>
            </a:extLst>
          </p:cNvPr>
          <p:cNvSpPr txBox="1"/>
          <p:nvPr/>
        </p:nvSpPr>
        <p:spPr>
          <a:xfrm>
            <a:off x="11060074" y="1690688"/>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6" name="TextBox 5">
            <a:extLst>
              <a:ext uri="{FF2B5EF4-FFF2-40B4-BE49-F238E27FC236}">
                <a16:creationId xmlns:a16="http://schemas.microsoft.com/office/drawing/2014/main" id="{7E6519EA-1B22-44F3-9DF3-FD3956016C57}"/>
              </a:ext>
            </a:extLst>
          </p:cNvPr>
          <p:cNvSpPr txBox="1"/>
          <p:nvPr/>
        </p:nvSpPr>
        <p:spPr>
          <a:xfrm>
            <a:off x="10472626" y="2308452"/>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8" name="TextBox 7">
            <a:extLst>
              <a:ext uri="{FF2B5EF4-FFF2-40B4-BE49-F238E27FC236}">
                <a16:creationId xmlns:a16="http://schemas.microsoft.com/office/drawing/2014/main" id="{33058F0E-A291-4CE7-B289-56141A064C31}"/>
              </a:ext>
            </a:extLst>
          </p:cNvPr>
          <p:cNvSpPr txBox="1"/>
          <p:nvPr/>
        </p:nvSpPr>
        <p:spPr>
          <a:xfrm>
            <a:off x="9591453" y="2855864"/>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2094614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a:xfrm>
            <a:off x="838200" y="28687"/>
            <a:ext cx="10515600" cy="1325563"/>
          </a:xfrm>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354250"/>
            <a:ext cx="10515600" cy="4351338"/>
          </a:xfrm>
        </p:spPr>
        <p:txBody>
          <a:bodyPr>
            <a:normAutofit/>
          </a:bodyPr>
          <a:lstStyle/>
          <a:p>
            <a:pPr marL="514350" indent="-514350">
              <a:buFont typeface="+mj-lt"/>
              <a:buAutoNum type="arabicPeriod" startAt="4"/>
            </a:pPr>
            <a:r>
              <a:rPr lang="en-GB" dirty="0"/>
              <a:t>Improve upon the results of ZSL-KG in the Animals with Attributes 2 (AWA2) benchmark by proposing a new variant of the framework, namely ZSL-KG+;</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38342666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a:xfrm>
            <a:off x="838200" y="28687"/>
            <a:ext cx="10515600" cy="1325563"/>
          </a:xfrm>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354250"/>
            <a:ext cx="10515600" cy="4351338"/>
          </a:xfrm>
        </p:spPr>
        <p:txBody>
          <a:bodyPr>
            <a:normAutofit/>
          </a:bodyPr>
          <a:lstStyle/>
          <a:p>
            <a:pPr marL="514350" indent="-514350">
              <a:buFont typeface="+mj-lt"/>
              <a:buAutoNum type="arabicPeriod" startAt="4"/>
            </a:pPr>
            <a:r>
              <a:rPr lang="en-GB" dirty="0"/>
              <a:t>Improve upon the results of ZSL-KG in the Animals with Attributes 2 (AWA2) benchmark by proposing a new variant of the framework, namely ZSL-KG+;</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67F36C66-910D-43FD-A8F1-35544B212C73}"/>
              </a:ext>
            </a:extLst>
          </p:cNvPr>
          <p:cNvSpPr txBox="1"/>
          <p:nvPr/>
        </p:nvSpPr>
        <p:spPr>
          <a:xfrm>
            <a:off x="11204121" y="167435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pic>
        <p:nvPicPr>
          <p:cNvPr id="6" name="Picture 5">
            <a:extLst>
              <a:ext uri="{FF2B5EF4-FFF2-40B4-BE49-F238E27FC236}">
                <a16:creationId xmlns:a16="http://schemas.microsoft.com/office/drawing/2014/main" id="{BED3FB6A-A5FC-469B-AD95-7B788CB589E3}"/>
              </a:ext>
            </a:extLst>
          </p:cNvPr>
          <p:cNvPicPr>
            <a:picLocks noChangeAspect="1"/>
          </p:cNvPicPr>
          <p:nvPr/>
        </p:nvPicPr>
        <p:blipFill>
          <a:blip r:embed="rId3"/>
          <a:stretch>
            <a:fillRect/>
          </a:stretch>
        </p:blipFill>
        <p:spPr>
          <a:xfrm>
            <a:off x="1409700" y="2984040"/>
            <a:ext cx="9677400" cy="2229988"/>
          </a:xfrm>
          <a:prstGeom prst="rect">
            <a:avLst/>
          </a:prstGeom>
        </p:spPr>
      </p:pic>
      <p:sp>
        <p:nvSpPr>
          <p:cNvPr id="8" name="TextBox 7">
            <a:extLst>
              <a:ext uri="{FF2B5EF4-FFF2-40B4-BE49-F238E27FC236}">
                <a16:creationId xmlns:a16="http://schemas.microsoft.com/office/drawing/2014/main" id="{511424A5-D6E0-46F9-9DB8-0F94D1406476}"/>
              </a:ext>
            </a:extLst>
          </p:cNvPr>
          <p:cNvSpPr txBox="1"/>
          <p:nvPr/>
        </p:nvSpPr>
        <p:spPr>
          <a:xfrm>
            <a:off x="6096000" y="3760480"/>
            <a:ext cx="442750" cy="338554"/>
          </a:xfrm>
          <a:prstGeom prst="rect">
            <a:avLst/>
          </a:prstGeom>
          <a:noFill/>
        </p:spPr>
        <p:txBody>
          <a:bodyPr wrap="none" rtlCol="0">
            <a:spAutoFit/>
          </a:bodyPr>
          <a:lstStyle/>
          <a:p>
            <a:r>
              <a:rPr lang="en-GB" sz="1600" dirty="0">
                <a:solidFill>
                  <a:schemeClr val="bg1"/>
                </a:solidFill>
                <a:highlight>
                  <a:srgbClr val="FFFFFF"/>
                </a:highlight>
                <a:latin typeface="Century Gothic" panose="020B0502020202020204" pitchFamily="34" charset="0"/>
              </a:rPr>
              <a:t>[3]</a:t>
            </a:r>
          </a:p>
        </p:txBody>
      </p:sp>
      <p:sp>
        <p:nvSpPr>
          <p:cNvPr id="11" name="TextBox 10">
            <a:extLst>
              <a:ext uri="{FF2B5EF4-FFF2-40B4-BE49-F238E27FC236}">
                <a16:creationId xmlns:a16="http://schemas.microsoft.com/office/drawing/2014/main" id="{9C162E52-FA05-4EC8-9891-30E444D29574}"/>
              </a:ext>
            </a:extLst>
          </p:cNvPr>
          <p:cNvSpPr txBox="1"/>
          <p:nvPr/>
        </p:nvSpPr>
        <p:spPr>
          <a:xfrm>
            <a:off x="6994072" y="3760480"/>
            <a:ext cx="442750" cy="338554"/>
          </a:xfrm>
          <a:prstGeom prst="rect">
            <a:avLst/>
          </a:prstGeom>
          <a:noFill/>
        </p:spPr>
        <p:txBody>
          <a:bodyPr wrap="none" rtlCol="0">
            <a:spAutoFit/>
          </a:bodyPr>
          <a:lstStyle/>
          <a:p>
            <a:r>
              <a:rPr lang="en-GB" sz="1600" dirty="0">
                <a:solidFill>
                  <a:schemeClr val="bg1"/>
                </a:solidFill>
                <a:highlight>
                  <a:srgbClr val="FFFFFF"/>
                </a:highlight>
                <a:latin typeface="Century Gothic" panose="020B0502020202020204" pitchFamily="34" charset="0"/>
              </a:rPr>
              <a:t>[4]</a:t>
            </a:r>
          </a:p>
        </p:txBody>
      </p:sp>
      <p:sp>
        <p:nvSpPr>
          <p:cNvPr id="12" name="TextBox 11">
            <a:extLst>
              <a:ext uri="{FF2B5EF4-FFF2-40B4-BE49-F238E27FC236}">
                <a16:creationId xmlns:a16="http://schemas.microsoft.com/office/drawing/2014/main" id="{A1C03E05-87F7-406B-B257-51BA9668CCB5}"/>
              </a:ext>
            </a:extLst>
          </p:cNvPr>
          <p:cNvSpPr txBox="1"/>
          <p:nvPr/>
        </p:nvSpPr>
        <p:spPr>
          <a:xfrm>
            <a:off x="8178832" y="3760480"/>
            <a:ext cx="442750" cy="338554"/>
          </a:xfrm>
          <a:prstGeom prst="rect">
            <a:avLst/>
          </a:prstGeom>
          <a:noFill/>
        </p:spPr>
        <p:txBody>
          <a:bodyPr wrap="none" rtlCol="0">
            <a:spAutoFit/>
          </a:bodyPr>
          <a:lstStyle/>
          <a:p>
            <a:r>
              <a:rPr lang="en-GB" sz="1600" dirty="0">
                <a:solidFill>
                  <a:schemeClr val="bg1"/>
                </a:solidFill>
                <a:highlight>
                  <a:srgbClr val="FFFFFF"/>
                </a:highlight>
                <a:latin typeface="Century Gothic" panose="020B0502020202020204" pitchFamily="34" charset="0"/>
              </a:rPr>
              <a:t>[5]</a:t>
            </a:r>
          </a:p>
        </p:txBody>
      </p:sp>
      <p:sp>
        <p:nvSpPr>
          <p:cNvPr id="13" name="TextBox 12">
            <a:extLst>
              <a:ext uri="{FF2B5EF4-FFF2-40B4-BE49-F238E27FC236}">
                <a16:creationId xmlns:a16="http://schemas.microsoft.com/office/drawing/2014/main" id="{AD010948-04F1-4EE5-AC19-D59654354594}"/>
              </a:ext>
            </a:extLst>
          </p:cNvPr>
          <p:cNvSpPr txBox="1"/>
          <p:nvPr/>
        </p:nvSpPr>
        <p:spPr>
          <a:xfrm>
            <a:off x="5019440" y="3760480"/>
            <a:ext cx="556563" cy="338554"/>
          </a:xfrm>
          <a:prstGeom prst="rect">
            <a:avLst/>
          </a:prstGeom>
          <a:noFill/>
        </p:spPr>
        <p:txBody>
          <a:bodyPr wrap="none" rtlCol="0">
            <a:spAutoFit/>
          </a:bodyPr>
          <a:lstStyle/>
          <a:p>
            <a:r>
              <a:rPr lang="en-GB" sz="1600" dirty="0">
                <a:solidFill>
                  <a:schemeClr val="bg1"/>
                </a:solidFill>
                <a:highlight>
                  <a:srgbClr val="FFFFFF"/>
                </a:highlight>
                <a:latin typeface="Century Gothic" panose="020B0502020202020204" pitchFamily="34" charset="0"/>
              </a:rPr>
              <a:t>[10]</a:t>
            </a:r>
          </a:p>
        </p:txBody>
      </p:sp>
      <p:sp>
        <p:nvSpPr>
          <p:cNvPr id="14" name="TextBox 13">
            <a:extLst>
              <a:ext uri="{FF2B5EF4-FFF2-40B4-BE49-F238E27FC236}">
                <a16:creationId xmlns:a16="http://schemas.microsoft.com/office/drawing/2014/main" id="{5F29A02A-48ED-4E6C-955A-979F6B07CE65}"/>
              </a:ext>
            </a:extLst>
          </p:cNvPr>
          <p:cNvSpPr txBox="1"/>
          <p:nvPr/>
        </p:nvSpPr>
        <p:spPr>
          <a:xfrm>
            <a:off x="3898846" y="3760480"/>
            <a:ext cx="556563" cy="338554"/>
          </a:xfrm>
          <a:prstGeom prst="rect">
            <a:avLst/>
          </a:prstGeom>
          <a:noFill/>
        </p:spPr>
        <p:txBody>
          <a:bodyPr wrap="none" rtlCol="0">
            <a:spAutoFit/>
          </a:bodyPr>
          <a:lstStyle/>
          <a:p>
            <a:r>
              <a:rPr lang="en-GB" sz="1600" dirty="0">
                <a:solidFill>
                  <a:schemeClr val="bg1"/>
                </a:solidFill>
                <a:highlight>
                  <a:srgbClr val="FFFFFF"/>
                </a:highlight>
                <a:latin typeface="Century Gothic" panose="020B0502020202020204" pitchFamily="34" charset="0"/>
              </a:rPr>
              <a:t>[11]</a:t>
            </a:r>
          </a:p>
        </p:txBody>
      </p:sp>
    </p:spTree>
    <p:extLst>
      <p:ext uri="{BB962C8B-B14F-4D97-AF65-F5344CB8AC3E}">
        <p14:creationId xmlns:p14="http://schemas.microsoft.com/office/powerpoint/2010/main" val="20127524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a:xfrm>
            <a:off x="838200" y="28687"/>
            <a:ext cx="10515600" cy="1325563"/>
          </a:xfrm>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354250"/>
            <a:ext cx="10515600" cy="4351338"/>
          </a:xfrm>
        </p:spPr>
        <p:txBody>
          <a:bodyPr>
            <a:normAutofit/>
          </a:bodyPr>
          <a:lstStyle/>
          <a:p>
            <a:pPr marL="514350" indent="-514350">
              <a:buFont typeface="+mj-lt"/>
              <a:buAutoNum type="arabicPeriod" startAt="4"/>
            </a:pPr>
            <a:r>
              <a:rPr lang="en-GB" dirty="0"/>
              <a:t>Improve upon the results of ZSL-KG in the Animals with Attributes 2 (AWA2) benchmark by proposing a new variant of the framework, namely ZSL-KG+;</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67F36C66-910D-43FD-A8F1-35544B212C73}"/>
              </a:ext>
            </a:extLst>
          </p:cNvPr>
          <p:cNvSpPr txBox="1"/>
          <p:nvPr/>
        </p:nvSpPr>
        <p:spPr>
          <a:xfrm>
            <a:off x="11204121" y="167435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pic>
        <p:nvPicPr>
          <p:cNvPr id="10" name="Picture 9">
            <a:extLst>
              <a:ext uri="{FF2B5EF4-FFF2-40B4-BE49-F238E27FC236}">
                <a16:creationId xmlns:a16="http://schemas.microsoft.com/office/drawing/2014/main" id="{0B54CF4F-06EE-4AE9-A6FB-0F30B3E4C2BB}"/>
              </a:ext>
            </a:extLst>
          </p:cNvPr>
          <p:cNvPicPr>
            <a:picLocks noChangeAspect="1"/>
          </p:cNvPicPr>
          <p:nvPr/>
        </p:nvPicPr>
        <p:blipFill>
          <a:blip r:embed="rId3"/>
          <a:stretch>
            <a:fillRect/>
          </a:stretch>
        </p:blipFill>
        <p:spPr>
          <a:xfrm>
            <a:off x="3548999" y="2679813"/>
            <a:ext cx="4400968" cy="3914296"/>
          </a:xfrm>
          <a:prstGeom prst="rect">
            <a:avLst/>
          </a:prstGeom>
        </p:spPr>
      </p:pic>
    </p:spTree>
    <p:extLst>
      <p:ext uri="{BB962C8B-B14F-4D97-AF65-F5344CB8AC3E}">
        <p14:creationId xmlns:p14="http://schemas.microsoft.com/office/powerpoint/2010/main" val="84819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startAt="5"/>
            </a:pPr>
            <a:r>
              <a:rPr lang="en-GB" dirty="0"/>
              <a:t>Develop a novel method of encompassing class-attribute data into the ZSL-KG+ framework;</a:t>
            </a:r>
          </a:p>
          <a:p>
            <a:pPr marL="514350" indent="-514350">
              <a:lnSpc>
                <a:spcPct val="100000"/>
              </a:lnSpc>
              <a:buFont typeface="+mj-lt"/>
              <a:buAutoNum type="arabicPeriod" startAt="5"/>
            </a:pPr>
            <a:r>
              <a:rPr lang="en-GB" dirty="0"/>
              <a:t>Ablate the performance of ZSL-KG+ to develop and show an understanding of which constituent parts and auxiliary data-sources are important for the model and ZSL more generally;</a:t>
            </a:r>
          </a:p>
          <a:p>
            <a:pPr marL="514350" indent="-514350">
              <a:lnSpc>
                <a:spcPct val="100000"/>
              </a:lnSpc>
              <a:buFont typeface="+mj-lt"/>
              <a:buAutoNum type="arabicPeriod" startAt="5"/>
            </a:pPr>
            <a:r>
              <a:rPr lang="en-GB" dirty="0"/>
              <a:t>Develop a live front-end graphical user interface to act as an interactive demo and learning resource for newcomers to the field and experts alike.</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382949508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startAt="5"/>
            </a:pPr>
            <a:r>
              <a:rPr lang="en-GB" dirty="0"/>
              <a:t>Develop a novel method of encompassing class-attribute data into the ZSL-KG+ framework;</a:t>
            </a:r>
          </a:p>
          <a:p>
            <a:pPr marL="514350" indent="-514350">
              <a:lnSpc>
                <a:spcPct val="100000"/>
              </a:lnSpc>
              <a:buFont typeface="+mj-lt"/>
              <a:buAutoNum type="arabicPeriod" startAt="5"/>
            </a:pPr>
            <a:r>
              <a:rPr lang="en-GB" dirty="0"/>
              <a:t>Ablate the performance of ZSL-KG+ to develop and show an understanding of which constituent parts and auxiliary data-sources are important for the model and ZSL more generally;</a:t>
            </a:r>
          </a:p>
          <a:p>
            <a:pPr marL="514350" indent="-514350">
              <a:lnSpc>
                <a:spcPct val="100000"/>
              </a:lnSpc>
              <a:buFont typeface="+mj-lt"/>
              <a:buAutoNum type="arabicPeriod" startAt="5"/>
            </a:pPr>
            <a:r>
              <a:rPr lang="en-GB" dirty="0"/>
              <a:t>Develop a live front-end graphical user interface to act as an interactive demo and learning resource for newcomers to the field and experts alike.</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A7CE8D9E-D20A-42EE-ABC8-BB42C6566160}"/>
              </a:ext>
            </a:extLst>
          </p:cNvPr>
          <p:cNvSpPr txBox="1"/>
          <p:nvPr/>
        </p:nvSpPr>
        <p:spPr>
          <a:xfrm>
            <a:off x="6096000" y="2183765"/>
            <a:ext cx="587449" cy="769441"/>
          </a:xfrm>
          <a:prstGeom prst="rect">
            <a:avLst/>
          </a:prstGeom>
          <a:noFill/>
        </p:spPr>
        <p:txBody>
          <a:bodyPr wrap="square">
            <a:spAutoFit/>
          </a:bodyPr>
          <a:lstStyle/>
          <a:p>
            <a:r>
              <a:rPr lang="en-GB" sz="4400" dirty="0">
                <a:sym typeface="Wingdings" panose="05000000000000000000" pitchFamily="2" charset="2"/>
              </a:rPr>
              <a:t></a:t>
            </a:r>
          </a:p>
        </p:txBody>
      </p:sp>
    </p:spTree>
    <p:extLst>
      <p:ext uri="{BB962C8B-B14F-4D97-AF65-F5344CB8AC3E}">
        <p14:creationId xmlns:p14="http://schemas.microsoft.com/office/powerpoint/2010/main" val="313831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startAt="5"/>
            </a:pPr>
            <a:r>
              <a:rPr lang="en-GB" dirty="0"/>
              <a:t>Develop a novel method of encompassing class-attribute data into the ZSL-KG+ framework;</a:t>
            </a:r>
          </a:p>
          <a:p>
            <a:pPr marL="514350" indent="-514350">
              <a:lnSpc>
                <a:spcPct val="100000"/>
              </a:lnSpc>
              <a:buFont typeface="+mj-lt"/>
              <a:buAutoNum type="arabicPeriod" startAt="5"/>
            </a:pPr>
            <a:r>
              <a:rPr lang="en-GB" dirty="0"/>
              <a:t>Ablate the performance of ZSL-KG+ to develop and show an understanding of which constituent parts and auxiliary data-sources are important for the model and ZSL more generally;</a:t>
            </a:r>
          </a:p>
          <a:p>
            <a:pPr marL="514350" indent="-514350">
              <a:lnSpc>
                <a:spcPct val="100000"/>
              </a:lnSpc>
              <a:buFont typeface="+mj-lt"/>
              <a:buAutoNum type="arabicPeriod" startAt="5"/>
            </a:pPr>
            <a:r>
              <a:rPr lang="en-GB" dirty="0"/>
              <a:t>Develop a live front-end graphical user interface to act as an interactive demo and learning resource for newcomers to the field and experts alike.</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A7CE8D9E-D20A-42EE-ABC8-BB42C6566160}"/>
              </a:ext>
            </a:extLst>
          </p:cNvPr>
          <p:cNvSpPr txBox="1"/>
          <p:nvPr/>
        </p:nvSpPr>
        <p:spPr>
          <a:xfrm>
            <a:off x="6096000" y="2183765"/>
            <a:ext cx="587449" cy="769441"/>
          </a:xfrm>
          <a:prstGeom prst="rect">
            <a:avLst/>
          </a:prstGeom>
          <a:noFill/>
        </p:spPr>
        <p:txBody>
          <a:bodyPr wrap="square">
            <a:spAutoFit/>
          </a:bodyPr>
          <a:lstStyle/>
          <a:p>
            <a:r>
              <a:rPr lang="en-GB" sz="4400" dirty="0">
                <a:sym typeface="Wingdings" panose="05000000000000000000" pitchFamily="2" charset="2"/>
              </a:rPr>
              <a:t></a:t>
            </a:r>
          </a:p>
        </p:txBody>
      </p:sp>
      <p:sp>
        <p:nvSpPr>
          <p:cNvPr id="6" name="TextBox 5">
            <a:extLst>
              <a:ext uri="{FF2B5EF4-FFF2-40B4-BE49-F238E27FC236}">
                <a16:creationId xmlns:a16="http://schemas.microsoft.com/office/drawing/2014/main" id="{EF9940BB-152A-4E21-A113-2EADD2CCBAB0}"/>
              </a:ext>
            </a:extLst>
          </p:cNvPr>
          <p:cNvSpPr txBox="1"/>
          <p:nvPr/>
        </p:nvSpPr>
        <p:spPr>
          <a:xfrm>
            <a:off x="10548827" y="316787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1643070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Ablation Studies: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pic>
        <p:nvPicPr>
          <p:cNvPr id="10" name="Picture 9">
            <a:extLst>
              <a:ext uri="{FF2B5EF4-FFF2-40B4-BE49-F238E27FC236}">
                <a16:creationId xmlns:a16="http://schemas.microsoft.com/office/drawing/2014/main" id="{BC834A52-A323-4185-8660-18AF12025FBB}"/>
              </a:ext>
            </a:extLst>
          </p:cNvPr>
          <p:cNvPicPr>
            <a:picLocks noChangeAspect="1"/>
          </p:cNvPicPr>
          <p:nvPr/>
        </p:nvPicPr>
        <p:blipFill>
          <a:blip r:embed="rId3"/>
          <a:stretch>
            <a:fillRect/>
          </a:stretch>
        </p:blipFill>
        <p:spPr>
          <a:xfrm>
            <a:off x="3078480" y="1690688"/>
            <a:ext cx="6035040" cy="4169390"/>
          </a:xfrm>
          <a:prstGeom prst="rect">
            <a:avLst/>
          </a:prstGeom>
        </p:spPr>
      </p:pic>
    </p:spTree>
    <p:extLst>
      <p:ext uri="{BB962C8B-B14F-4D97-AF65-F5344CB8AC3E}">
        <p14:creationId xmlns:p14="http://schemas.microsoft.com/office/powerpoint/2010/main" val="189174089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Ablation Studies: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pic>
        <p:nvPicPr>
          <p:cNvPr id="8" name="Picture 7">
            <a:extLst>
              <a:ext uri="{FF2B5EF4-FFF2-40B4-BE49-F238E27FC236}">
                <a16:creationId xmlns:a16="http://schemas.microsoft.com/office/drawing/2014/main" id="{8935A11B-6ADE-49AA-9FD4-AA4AACC91CDE}"/>
              </a:ext>
            </a:extLst>
          </p:cNvPr>
          <p:cNvPicPr>
            <a:picLocks noChangeAspect="1"/>
          </p:cNvPicPr>
          <p:nvPr/>
        </p:nvPicPr>
        <p:blipFill>
          <a:blip r:embed="rId3"/>
          <a:stretch>
            <a:fillRect/>
          </a:stretch>
        </p:blipFill>
        <p:spPr>
          <a:xfrm>
            <a:off x="1600200" y="2425842"/>
            <a:ext cx="8991600" cy="2753076"/>
          </a:xfrm>
          <a:prstGeom prst="rect">
            <a:avLst/>
          </a:prstGeom>
        </p:spPr>
      </p:pic>
    </p:spTree>
    <p:extLst>
      <p:ext uri="{BB962C8B-B14F-4D97-AF65-F5344CB8AC3E}">
        <p14:creationId xmlns:p14="http://schemas.microsoft.com/office/powerpoint/2010/main" val="237233294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startAt="5"/>
            </a:pPr>
            <a:r>
              <a:rPr lang="en-GB" dirty="0"/>
              <a:t>Develop a novel method of encompassing class-attribute data into the ZSL-KG+ framework;</a:t>
            </a:r>
          </a:p>
          <a:p>
            <a:pPr marL="514350" indent="-514350">
              <a:lnSpc>
                <a:spcPct val="100000"/>
              </a:lnSpc>
              <a:buFont typeface="+mj-lt"/>
              <a:buAutoNum type="arabicPeriod" startAt="5"/>
            </a:pPr>
            <a:r>
              <a:rPr lang="en-GB" dirty="0"/>
              <a:t>Ablate the performance of ZSL-KG+ to develop and show an understanding of which constituent parts and auxiliary data-sources are important for the model and ZSL more generally;</a:t>
            </a:r>
          </a:p>
          <a:p>
            <a:pPr marL="514350" indent="-514350">
              <a:lnSpc>
                <a:spcPct val="100000"/>
              </a:lnSpc>
              <a:buFont typeface="+mj-lt"/>
              <a:buAutoNum type="arabicPeriod" startAt="5"/>
            </a:pPr>
            <a:r>
              <a:rPr lang="en-GB" dirty="0"/>
              <a:t>Develop a live front-end graphical user interface to act as an interactive demo and learning resource for newcomers to the field and experts alike.</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A7CE8D9E-D20A-42EE-ABC8-BB42C6566160}"/>
              </a:ext>
            </a:extLst>
          </p:cNvPr>
          <p:cNvSpPr txBox="1"/>
          <p:nvPr/>
        </p:nvSpPr>
        <p:spPr>
          <a:xfrm>
            <a:off x="6096000" y="2183765"/>
            <a:ext cx="587449" cy="769441"/>
          </a:xfrm>
          <a:prstGeom prst="rect">
            <a:avLst/>
          </a:prstGeom>
          <a:noFill/>
        </p:spPr>
        <p:txBody>
          <a:bodyPr wrap="square">
            <a:spAutoFit/>
          </a:bodyPr>
          <a:lstStyle/>
          <a:p>
            <a:r>
              <a:rPr lang="en-GB" sz="4400" dirty="0">
                <a:sym typeface="Wingdings" panose="05000000000000000000" pitchFamily="2" charset="2"/>
              </a:rPr>
              <a:t></a:t>
            </a:r>
          </a:p>
        </p:txBody>
      </p:sp>
      <p:sp>
        <p:nvSpPr>
          <p:cNvPr id="6" name="TextBox 5">
            <a:extLst>
              <a:ext uri="{FF2B5EF4-FFF2-40B4-BE49-F238E27FC236}">
                <a16:creationId xmlns:a16="http://schemas.microsoft.com/office/drawing/2014/main" id="{EF9940BB-152A-4E21-A113-2EADD2CCBAB0}"/>
              </a:ext>
            </a:extLst>
          </p:cNvPr>
          <p:cNvSpPr txBox="1"/>
          <p:nvPr/>
        </p:nvSpPr>
        <p:spPr>
          <a:xfrm>
            <a:off x="10548827" y="316787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344295074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99E9DF8-0AA5-42CD-9BB8-CC55181663B8}"/>
              </a:ext>
            </a:extLst>
          </p:cNvPr>
          <p:cNvGrpSpPr/>
          <p:nvPr/>
        </p:nvGrpSpPr>
        <p:grpSpPr>
          <a:xfrm>
            <a:off x="5031320" y="2265396"/>
            <a:ext cx="2129359" cy="2129359"/>
            <a:chOff x="5804966" y="3018958"/>
            <a:chExt cx="820084" cy="820084"/>
          </a:xfrm>
        </p:grpSpPr>
        <p:sp>
          <p:nvSpPr>
            <p:cNvPr id="5" name="Oval 4">
              <a:extLst>
                <a:ext uri="{FF2B5EF4-FFF2-40B4-BE49-F238E27FC236}">
                  <a16:creationId xmlns:a16="http://schemas.microsoft.com/office/drawing/2014/main" id="{779891B2-7C3F-4826-BF23-D216267710F1}"/>
                </a:ext>
              </a:extLst>
            </p:cNvPr>
            <p:cNvSpPr/>
            <p:nvPr/>
          </p:nvSpPr>
          <p:spPr>
            <a:xfrm>
              <a:off x="5804966" y="3018958"/>
              <a:ext cx="820084" cy="82008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0AE3E1-22CF-499D-8E4B-67A3F36E7A60}"/>
                </a:ext>
              </a:extLst>
            </p:cNvPr>
            <p:cNvSpPr txBox="1"/>
            <p:nvPr/>
          </p:nvSpPr>
          <p:spPr>
            <a:xfrm>
              <a:off x="6044645" y="3146421"/>
              <a:ext cx="282450" cy="657867"/>
            </a:xfrm>
            <a:prstGeom prst="rect">
              <a:avLst/>
            </a:prstGeom>
            <a:noFill/>
          </p:spPr>
          <p:txBody>
            <a:bodyPr wrap="square" rtlCol="0">
              <a:spAutoFit/>
            </a:bodyPr>
            <a:lstStyle/>
            <a:p>
              <a:r>
                <a:rPr lang="en-GB" sz="10500" dirty="0">
                  <a:latin typeface="Harlow Solid Italic" panose="04030604020F02020D02" pitchFamily="82" charset="0"/>
                </a:rPr>
                <a:t>?</a:t>
              </a:r>
            </a:p>
          </p:txBody>
        </p:sp>
      </p:grpSp>
      <p:sp>
        <p:nvSpPr>
          <p:cNvPr id="8" name="Title 1">
            <a:extLst>
              <a:ext uri="{FF2B5EF4-FFF2-40B4-BE49-F238E27FC236}">
                <a16:creationId xmlns:a16="http://schemas.microsoft.com/office/drawing/2014/main" id="{4F3BC82D-8F66-4ACA-B2F6-A61CCE487196}"/>
              </a:ext>
            </a:extLst>
          </p:cNvPr>
          <p:cNvSpPr>
            <a:spLocks noGrp="1"/>
          </p:cNvSpPr>
          <p:nvPr>
            <p:ph type="title"/>
          </p:nvPr>
        </p:nvSpPr>
        <p:spPr>
          <a:xfrm>
            <a:off x="2139965" y="2766218"/>
            <a:ext cx="3202520" cy="1325563"/>
          </a:xfrm>
        </p:spPr>
        <p:txBody>
          <a:bodyPr/>
          <a:lstStyle/>
          <a:p>
            <a:r>
              <a:rPr lang="en-GB" dirty="0"/>
              <a:t>A Pegasus:</a:t>
            </a:r>
          </a:p>
        </p:txBody>
      </p:sp>
    </p:spTree>
    <p:extLst>
      <p:ext uri="{BB962C8B-B14F-4D97-AF65-F5344CB8AC3E}">
        <p14:creationId xmlns:p14="http://schemas.microsoft.com/office/powerpoint/2010/main" val="359407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normAutofit/>
          </a:bodyPr>
          <a:lstStyle/>
          <a:p>
            <a:pPr marL="514350" indent="-514350">
              <a:lnSpc>
                <a:spcPct val="100000"/>
              </a:lnSpc>
              <a:buFont typeface="+mj-lt"/>
              <a:buAutoNum type="arabicPeriod" startAt="5"/>
            </a:pPr>
            <a:r>
              <a:rPr lang="en-GB" dirty="0"/>
              <a:t>Develop a novel method of encompassing class-attribute data into the ZSL-KG+ framework;</a:t>
            </a:r>
          </a:p>
          <a:p>
            <a:pPr marL="514350" indent="-514350">
              <a:lnSpc>
                <a:spcPct val="100000"/>
              </a:lnSpc>
              <a:buFont typeface="+mj-lt"/>
              <a:buAutoNum type="arabicPeriod" startAt="5"/>
            </a:pPr>
            <a:r>
              <a:rPr lang="en-GB" dirty="0"/>
              <a:t>Ablate the performance of ZSL-KG+ to develop and show an understanding of which constituent parts and auxiliary data-sources are important for the model and ZSL more generally;</a:t>
            </a:r>
          </a:p>
          <a:p>
            <a:pPr marL="514350" indent="-514350">
              <a:lnSpc>
                <a:spcPct val="100000"/>
              </a:lnSpc>
              <a:buFont typeface="+mj-lt"/>
              <a:buAutoNum type="arabicPeriod" startAt="5"/>
            </a:pPr>
            <a:r>
              <a:rPr lang="en-GB" dirty="0"/>
              <a:t>Develop a live front-end graphical user interface to act as an interactive demo and learning resource for newcomers to the field and experts alike.</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A7CE8D9E-D20A-42EE-ABC8-BB42C6566160}"/>
              </a:ext>
            </a:extLst>
          </p:cNvPr>
          <p:cNvSpPr txBox="1"/>
          <p:nvPr/>
        </p:nvSpPr>
        <p:spPr>
          <a:xfrm>
            <a:off x="6096000" y="2183765"/>
            <a:ext cx="587449" cy="769441"/>
          </a:xfrm>
          <a:prstGeom prst="rect">
            <a:avLst/>
          </a:prstGeom>
          <a:noFill/>
        </p:spPr>
        <p:txBody>
          <a:bodyPr wrap="square">
            <a:spAutoFit/>
          </a:bodyPr>
          <a:lstStyle/>
          <a:p>
            <a:r>
              <a:rPr lang="en-GB" sz="4400" dirty="0">
                <a:sym typeface="Wingdings" panose="05000000000000000000" pitchFamily="2" charset="2"/>
              </a:rPr>
              <a:t></a:t>
            </a:r>
          </a:p>
        </p:txBody>
      </p:sp>
      <p:sp>
        <p:nvSpPr>
          <p:cNvPr id="6" name="TextBox 5">
            <a:extLst>
              <a:ext uri="{FF2B5EF4-FFF2-40B4-BE49-F238E27FC236}">
                <a16:creationId xmlns:a16="http://schemas.microsoft.com/office/drawing/2014/main" id="{EF9940BB-152A-4E21-A113-2EADD2CCBAB0}"/>
              </a:ext>
            </a:extLst>
          </p:cNvPr>
          <p:cNvSpPr txBox="1"/>
          <p:nvPr/>
        </p:nvSpPr>
        <p:spPr>
          <a:xfrm>
            <a:off x="10548827" y="316787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8" name="TextBox 7">
            <a:extLst>
              <a:ext uri="{FF2B5EF4-FFF2-40B4-BE49-F238E27FC236}">
                <a16:creationId xmlns:a16="http://schemas.microsoft.com/office/drawing/2014/main" id="{2CACD8B4-8359-4C2A-90D8-70ABC61B5FEA}"/>
              </a:ext>
            </a:extLst>
          </p:cNvPr>
          <p:cNvSpPr txBox="1"/>
          <p:nvPr/>
        </p:nvSpPr>
        <p:spPr>
          <a:xfrm>
            <a:off x="11425127" y="448613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224036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3604732" y="1397000"/>
            <a:ext cx="4943430" cy="3008397"/>
          </a:xfrm>
        </p:spPr>
        <p:txBody>
          <a:bodyPr vert="horz" lIns="91440" tIns="45720" rIns="91440" bIns="45720" rtlCol="0" anchor="b">
            <a:normAutofit/>
          </a:bodyPr>
          <a:lstStyle/>
          <a:p>
            <a:pPr algn="ctr"/>
            <a:r>
              <a:rPr lang="en-US" sz="2800" b="1" cap="all" spc="1500" dirty="0">
                <a:ea typeface="Source Sans Pro SemiBold" panose="020B0603030403020204" pitchFamily="34" charset="0"/>
              </a:rPr>
              <a:t>Live</a:t>
            </a:r>
            <a:br>
              <a:rPr lang="en-US" sz="2800" b="1" cap="all" spc="1500" dirty="0">
                <a:ea typeface="Source Sans Pro SemiBold" panose="020B0603030403020204" pitchFamily="34" charset="0"/>
              </a:rPr>
            </a:br>
            <a:r>
              <a:rPr lang="en-US" sz="2800" b="1" cap="all" spc="1500" dirty="0">
                <a:ea typeface="Source Sans Pro SemiBold" panose="020B0603030403020204" pitchFamily="34" charset="0"/>
              </a:rPr>
              <a:t>front-end framework</a:t>
            </a:r>
            <a:br>
              <a:rPr lang="en-US" sz="2800" b="1" cap="all" spc="1500" dirty="0">
                <a:ea typeface="Source Sans Pro SemiBold" panose="020B0603030403020204" pitchFamily="34" charset="0"/>
              </a:rPr>
            </a:br>
            <a:r>
              <a:rPr lang="en-US" sz="2800" b="1" cap="all" spc="1500" dirty="0">
                <a:ea typeface="Source Sans Pro SemiBold" panose="020B0603030403020204" pitchFamily="34" charset="0"/>
              </a:rPr>
              <a:t>demo</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181569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D3735-FEBE-45F6-AA31-BFAA55560BEC}"/>
              </a:ext>
            </a:extLst>
          </p:cNvPr>
          <p:cNvSpPr>
            <a:spLocks noGrp="1"/>
          </p:cNvSpPr>
          <p:nvPr>
            <p:ph type="ctrTitle"/>
          </p:nvPr>
        </p:nvSpPr>
        <p:spPr>
          <a:xfrm>
            <a:off x="467016" y="384001"/>
            <a:ext cx="5664240" cy="769330"/>
          </a:xfrm>
        </p:spPr>
        <p:txBody>
          <a:bodyPr anchor="b">
            <a:normAutofit/>
          </a:bodyPr>
          <a:lstStyle/>
          <a:p>
            <a:pPr algn="l"/>
            <a:r>
              <a:rPr lang="en-GB" sz="4000" dirty="0"/>
              <a:t>Conclusion</a:t>
            </a:r>
          </a:p>
        </p:txBody>
      </p:sp>
      <p:grpSp>
        <p:nvGrpSpPr>
          <p:cNvPr id="31" name="Group 1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8" name="Rectangle 1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5" name="Rectangle 2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ubtitle 2">
            <a:extLst>
              <a:ext uri="{FF2B5EF4-FFF2-40B4-BE49-F238E27FC236}">
                <a16:creationId xmlns:a16="http://schemas.microsoft.com/office/drawing/2014/main" id="{A7A20FD3-E03F-48D1-BB96-C59B948E362A}"/>
              </a:ext>
            </a:extLst>
          </p:cNvPr>
          <p:cNvSpPr txBox="1">
            <a:spLocks/>
          </p:cNvSpPr>
          <p:nvPr/>
        </p:nvSpPr>
        <p:spPr>
          <a:xfrm>
            <a:off x="212501" y="1501162"/>
            <a:ext cx="6039231" cy="53414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4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cap="none" spc="300" dirty="0"/>
              <a:t>We propose an improved framework, ZSL-KG+, which we evaluate on the AWA2 benchmark. </a:t>
            </a:r>
          </a:p>
          <a:p>
            <a:pPr algn="l"/>
            <a:r>
              <a:rPr lang="en-GB" cap="none" spc="300" dirty="0"/>
              <a:t>ZSL-KG+ improves the Top-1 accuracy from 78.1% to 82.1% in the ZSL setting, while achieving a reduction of 58% in model-parameters and a 35% decrease in prediction-time. </a:t>
            </a:r>
          </a:p>
          <a:p>
            <a:pPr algn="l"/>
            <a:r>
              <a:rPr lang="en-GB" cap="none" spc="300" dirty="0"/>
              <a:t>Furthermore, we introduced an interactive ZSL demo framework, and ablated our model in ways not found in literature. </a:t>
            </a:r>
          </a:p>
        </p:txBody>
      </p:sp>
      <p:sp>
        <p:nvSpPr>
          <p:cNvPr id="37" name="Subtitle 2">
            <a:extLst>
              <a:ext uri="{FF2B5EF4-FFF2-40B4-BE49-F238E27FC236}">
                <a16:creationId xmlns:a16="http://schemas.microsoft.com/office/drawing/2014/main" id="{A3D25CE6-C193-4F75-8AC5-AB8016D48918}"/>
              </a:ext>
            </a:extLst>
          </p:cNvPr>
          <p:cNvSpPr>
            <a:spLocks noGrp="1"/>
          </p:cNvSpPr>
          <p:nvPr>
            <p:ph type="subTitle" idx="1"/>
          </p:nvPr>
        </p:nvSpPr>
        <p:spPr>
          <a:xfrm>
            <a:off x="467016" y="6407155"/>
            <a:ext cx="4894428" cy="624615"/>
          </a:xfrm>
        </p:spPr>
        <p:txBody>
          <a:bodyPr>
            <a:normAutofit/>
          </a:bodyPr>
          <a:lstStyle/>
          <a:p>
            <a:pPr algn="l"/>
            <a:r>
              <a:rPr lang="en-GB" dirty="0"/>
              <a:t>Thanks for listening!</a:t>
            </a:r>
          </a:p>
        </p:txBody>
      </p:sp>
      <p:grpSp>
        <p:nvGrpSpPr>
          <p:cNvPr id="21" name="Group 20">
            <a:extLst>
              <a:ext uri="{FF2B5EF4-FFF2-40B4-BE49-F238E27FC236}">
                <a16:creationId xmlns:a16="http://schemas.microsoft.com/office/drawing/2014/main" id="{22468ADF-472C-46DE-9D4F-7A6576CCCAF2}"/>
              </a:ext>
            </a:extLst>
          </p:cNvPr>
          <p:cNvGrpSpPr/>
          <p:nvPr/>
        </p:nvGrpSpPr>
        <p:grpSpPr>
          <a:xfrm>
            <a:off x="6728002" y="689328"/>
            <a:ext cx="2670910" cy="5486069"/>
            <a:chOff x="6459129" y="688453"/>
            <a:chExt cx="2527683" cy="5191879"/>
          </a:xfrm>
        </p:grpSpPr>
        <p:pic>
          <p:nvPicPr>
            <p:cNvPr id="22" name="Picture 21" descr="A picture containing outdoor, grass, bird, bird of prey&#10;&#10;Description automatically generated">
              <a:extLst>
                <a:ext uri="{FF2B5EF4-FFF2-40B4-BE49-F238E27FC236}">
                  <a16:creationId xmlns:a16="http://schemas.microsoft.com/office/drawing/2014/main" id="{959A0EED-3CCA-4FCC-86C8-5E36D69F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29" y="688453"/>
              <a:ext cx="2527683" cy="1685121"/>
            </a:xfrm>
            <a:prstGeom prst="rect">
              <a:avLst/>
            </a:prstGeom>
          </p:spPr>
        </p:pic>
        <p:pic>
          <p:nvPicPr>
            <p:cNvPr id="38" name="Picture 37" descr="A bird flying in the sky&#10;&#10;Description automatically generated with medium confidence">
              <a:extLst>
                <a:ext uri="{FF2B5EF4-FFF2-40B4-BE49-F238E27FC236}">
                  <a16:creationId xmlns:a16="http://schemas.microsoft.com/office/drawing/2014/main" id="{1F25B330-3882-4B75-B57B-AE1EA9F83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130" y="4195211"/>
              <a:ext cx="2527681" cy="1685121"/>
            </a:xfrm>
            <a:prstGeom prst="rect">
              <a:avLst/>
            </a:prstGeom>
          </p:spPr>
        </p:pic>
        <p:pic>
          <p:nvPicPr>
            <p:cNvPr id="39" name="Picture 38" descr="A horse running on grass&#10;&#10;Description automatically generated with low confidence">
              <a:extLst>
                <a:ext uri="{FF2B5EF4-FFF2-40B4-BE49-F238E27FC236}">
                  <a16:creationId xmlns:a16="http://schemas.microsoft.com/office/drawing/2014/main" id="{670D66F6-EDE6-414D-844E-30D3CAF0F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130" y="2445847"/>
              <a:ext cx="2527682" cy="1685121"/>
            </a:xfrm>
            <a:prstGeom prst="rect">
              <a:avLst/>
            </a:prstGeom>
          </p:spPr>
        </p:pic>
      </p:grpSp>
      <p:cxnSp>
        <p:nvCxnSpPr>
          <p:cNvPr id="40" name="Straight Arrow Connector 39">
            <a:extLst>
              <a:ext uri="{FF2B5EF4-FFF2-40B4-BE49-F238E27FC236}">
                <a16:creationId xmlns:a16="http://schemas.microsoft.com/office/drawing/2014/main" id="{6E6E8762-4CBC-4C06-AA58-9106B4D10A4C}"/>
              </a:ext>
            </a:extLst>
          </p:cNvPr>
          <p:cNvCxnSpPr>
            <a:cxnSpLocks/>
            <a:stCxn id="22" idx="3"/>
            <a:endCxn id="43" idx="1"/>
          </p:cNvCxnSpPr>
          <p:nvPr/>
        </p:nvCxnSpPr>
        <p:spPr>
          <a:xfrm>
            <a:off x="9398912" y="1579631"/>
            <a:ext cx="819164" cy="1567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313DED-0A94-48F5-8876-97855D3E6BD2}"/>
              </a:ext>
            </a:extLst>
          </p:cNvPr>
          <p:cNvCxnSpPr>
            <a:cxnSpLocks/>
            <a:stCxn id="39" idx="3"/>
            <a:endCxn id="43" idx="2"/>
          </p:cNvCxnSpPr>
          <p:nvPr/>
        </p:nvCxnSpPr>
        <p:spPr>
          <a:xfrm>
            <a:off x="9398913" y="3436604"/>
            <a:ext cx="6990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2854BA-93A3-4724-907A-A7A95F5BABA1}"/>
              </a:ext>
            </a:extLst>
          </p:cNvPr>
          <p:cNvCxnSpPr>
            <a:cxnSpLocks/>
            <a:stCxn id="38" idx="3"/>
            <a:endCxn id="43" idx="3"/>
          </p:cNvCxnSpPr>
          <p:nvPr/>
        </p:nvCxnSpPr>
        <p:spPr>
          <a:xfrm flipV="1">
            <a:off x="9398912" y="3726547"/>
            <a:ext cx="819164" cy="1558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9C555E3-DCA0-43E9-A422-F2F517B17C4A}"/>
              </a:ext>
            </a:extLst>
          </p:cNvPr>
          <p:cNvSpPr/>
          <p:nvPr/>
        </p:nvSpPr>
        <p:spPr>
          <a:xfrm>
            <a:off x="10097977" y="3026562"/>
            <a:ext cx="820084" cy="82008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10F3D656-587A-4014-BA62-F38A8D25413F}"/>
              </a:ext>
            </a:extLst>
          </p:cNvPr>
          <p:cNvSpPr txBox="1"/>
          <p:nvPr/>
        </p:nvSpPr>
        <p:spPr>
          <a:xfrm>
            <a:off x="10253748" y="3061070"/>
            <a:ext cx="282450" cy="861774"/>
          </a:xfrm>
          <a:prstGeom prst="rect">
            <a:avLst/>
          </a:prstGeom>
          <a:noFill/>
        </p:spPr>
        <p:txBody>
          <a:bodyPr wrap="square" rtlCol="0">
            <a:spAutoFit/>
          </a:bodyPr>
          <a:lstStyle/>
          <a:p>
            <a:r>
              <a:rPr lang="en-GB" sz="5000" dirty="0">
                <a:latin typeface="Harlow Solid Italic" panose="04030604020F02020D02" pitchFamily="82" charset="0"/>
              </a:rPr>
              <a:t>?</a:t>
            </a:r>
          </a:p>
        </p:txBody>
      </p:sp>
    </p:spTree>
    <p:extLst>
      <p:ext uri="{BB962C8B-B14F-4D97-AF65-F5344CB8AC3E}">
        <p14:creationId xmlns:p14="http://schemas.microsoft.com/office/powerpoint/2010/main" val="3994000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0474-FA25-487D-AAB6-52F174CA864F}"/>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6F606833-452C-4C2A-871D-11A38454D74D}"/>
              </a:ext>
            </a:extLst>
          </p:cNvPr>
          <p:cNvSpPr>
            <a:spLocks noGrp="1"/>
          </p:cNvSpPr>
          <p:nvPr>
            <p:ph idx="1"/>
          </p:nvPr>
        </p:nvSpPr>
        <p:spPr/>
        <p:txBody>
          <a:bodyPr>
            <a:normAutofit/>
          </a:bodyPr>
          <a:lstStyle/>
          <a:p>
            <a:pPr marL="514350" indent="-514350">
              <a:buFont typeface="+mj-lt"/>
              <a:buAutoNum type="arabicPeriod"/>
            </a:pPr>
            <a:r>
              <a:rPr lang="en-GB" sz="1000" dirty="0" err="1"/>
              <a:t>Kipf</a:t>
            </a:r>
            <a:r>
              <a:rPr lang="en-GB" sz="1000" dirty="0"/>
              <a:t>, T. N. and Welling, M. (2016), ‘Semi-supervised classification with graph convolutional networks’, </a:t>
            </a:r>
            <a:r>
              <a:rPr lang="en-GB" sz="1000" dirty="0" err="1"/>
              <a:t>arXiv</a:t>
            </a:r>
            <a:r>
              <a:rPr lang="en-GB" sz="1000" dirty="0"/>
              <a:t> preprint arXiv:1609.02907 .</a:t>
            </a:r>
          </a:p>
          <a:p>
            <a:pPr marL="514350" indent="-514350">
              <a:buFont typeface="+mj-lt"/>
              <a:buAutoNum type="arabicPeriod"/>
            </a:pPr>
            <a:r>
              <a:rPr lang="en-GB" sz="1000" dirty="0"/>
              <a:t>Miller, G. A. (1995), ‘Wordnet: a lexical database for </a:t>
            </a:r>
            <a:r>
              <a:rPr lang="en-GB" sz="1000" dirty="0" err="1"/>
              <a:t>english</a:t>
            </a:r>
            <a:r>
              <a:rPr lang="en-GB" sz="1000" dirty="0"/>
              <a:t>’, Communications of the ACM 38(11), 39–41.</a:t>
            </a:r>
          </a:p>
          <a:p>
            <a:pPr marL="514350" indent="-514350">
              <a:buFont typeface="+mj-lt"/>
              <a:buAutoNum type="arabicPeriod"/>
            </a:pPr>
            <a:r>
              <a:rPr lang="en-GB" sz="800" dirty="0"/>
              <a:t>Wang, X., Ye, Y. and Gupta, A. (2018), Zero-shot recognition via semantic embeddings and knowledge graphs, in ‘Proceedings of the IEEE conference on computer vision and pattern recognition’, pp. 6857– 6866.</a:t>
            </a:r>
          </a:p>
          <a:p>
            <a:pPr marL="514350" indent="-514350">
              <a:buFont typeface="+mj-lt"/>
              <a:buAutoNum type="arabicPeriod"/>
            </a:pPr>
            <a:r>
              <a:rPr lang="en-GB" sz="800" dirty="0" err="1"/>
              <a:t>Kampffmeyer</a:t>
            </a:r>
            <a:r>
              <a:rPr lang="en-GB" sz="800" dirty="0"/>
              <a:t>, M. et al. (2019), Rethinking knowledge graph propagation for zero-shot learning, in ‘Proceedings of the IEEE/CVF Conference on Computer Vision and Pattern Recognition’, pp. 11487–11</a:t>
            </a:r>
            <a:endParaRPr lang="en-GB" sz="1000" dirty="0"/>
          </a:p>
          <a:p>
            <a:pPr marL="514350" indent="-514350">
              <a:buFont typeface="+mj-lt"/>
              <a:buAutoNum type="arabicPeriod"/>
            </a:pPr>
            <a:r>
              <a:rPr lang="en-GB" sz="1000" dirty="0"/>
              <a:t>Nayak, N. V. and Bach, S. H. (2021), ‘Zero-shot learning with common sense knowledge graphs’.</a:t>
            </a:r>
          </a:p>
          <a:p>
            <a:pPr marL="514350" indent="-514350">
              <a:buFont typeface="+mj-lt"/>
              <a:buAutoNum type="arabicPeriod"/>
            </a:pPr>
            <a:r>
              <a:rPr lang="en-GB" sz="800" dirty="0"/>
              <a:t>He, K., Zhang, X., Ren, S. and Sun, J. (2016), Deep residual learning for image recognition, in ‘Proceedings of the IEEE conference on computer vision and pattern recognition’, pp. 770–778.</a:t>
            </a:r>
            <a:endParaRPr lang="en-GB" sz="1000" dirty="0"/>
          </a:p>
          <a:p>
            <a:pPr marL="514350" indent="-514350">
              <a:buFont typeface="+mj-lt"/>
              <a:buAutoNum type="arabicPeriod"/>
            </a:pPr>
            <a:r>
              <a:rPr lang="en-GB" sz="800" dirty="0"/>
              <a:t>Tan, M. and Le, Q. (2019), </a:t>
            </a:r>
            <a:r>
              <a:rPr lang="en-GB" sz="800" dirty="0" err="1"/>
              <a:t>Efficientnet</a:t>
            </a:r>
            <a:r>
              <a:rPr lang="en-GB" sz="800" dirty="0"/>
              <a:t>: Rethinking model scaling for convolutional neural networks, in ‘International conference on machine learning’, PMLR, pp. 6105–6114.</a:t>
            </a:r>
          </a:p>
          <a:p>
            <a:pPr marL="514350" indent="-514350">
              <a:buFont typeface="+mj-lt"/>
              <a:buAutoNum type="arabicPeriod"/>
            </a:pPr>
            <a:r>
              <a:rPr lang="en-GB" sz="800" dirty="0"/>
              <a:t>Speer, R., Chin, J. and </a:t>
            </a:r>
            <a:r>
              <a:rPr lang="en-GB" sz="800" dirty="0" err="1"/>
              <a:t>Havasi</a:t>
            </a:r>
            <a:r>
              <a:rPr lang="en-GB" sz="800" dirty="0"/>
              <a:t>, C. (2017), </a:t>
            </a:r>
            <a:r>
              <a:rPr lang="en-GB" sz="800" dirty="0" err="1"/>
              <a:t>Conceptnet</a:t>
            </a:r>
            <a:r>
              <a:rPr lang="en-GB" sz="800" dirty="0"/>
              <a:t> 5.5: An open multilingual graph of general knowledge, in ‘Thirty-first AAAI conference on artificial intelligence’.</a:t>
            </a:r>
          </a:p>
          <a:p>
            <a:pPr marL="514350" indent="-514350">
              <a:buFont typeface="+mj-lt"/>
              <a:buAutoNum type="arabicPeriod"/>
            </a:pPr>
            <a:r>
              <a:rPr lang="en-GB" sz="800" dirty="0" err="1"/>
              <a:t>Selvaraju</a:t>
            </a:r>
            <a:r>
              <a:rPr lang="en-GB" sz="800" dirty="0"/>
              <a:t>, R. R. et al. (2017), Grad-cam: Visual explanations from deep networks via gradient-based localization, in ‘Proceedings of the IEEE international conference on computer vision’, pp. 618–626.</a:t>
            </a:r>
          </a:p>
          <a:p>
            <a:pPr marL="514350" indent="-514350">
              <a:buFont typeface="+mj-lt"/>
              <a:buAutoNum type="arabicPeriod"/>
            </a:pPr>
            <a:r>
              <a:rPr lang="en-GB" sz="800" dirty="0"/>
              <a:t>Chou, Y.-Y., Lin, H.-T. and Liu, T.-L. (2020), Adaptive and generative zero-shot learning, in ‘International Conference on Learning Representations’.</a:t>
            </a:r>
          </a:p>
          <a:p>
            <a:pPr marL="514350" indent="-514350">
              <a:buFont typeface="+mj-lt"/>
              <a:buAutoNum type="arabicPeriod"/>
            </a:pPr>
            <a:r>
              <a:rPr lang="en-GB" sz="800" dirty="0"/>
              <a:t>Verma, V. K., Brahma, D. and Rai, P. (2020), Meta-learning for generalized zero-shot learning, in ‘Proceedings of the AAAI Conference on Artificial Intelligence’, Vol. 34, pp. 6062–6069.</a:t>
            </a:r>
          </a:p>
          <a:p>
            <a:pPr marL="514350" indent="-514350">
              <a:buFont typeface="+mj-lt"/>
              <a:buAutoNum type="arabicPeriod"/>
            </a:pPr>
            <a:endParaRPr lang="en-GB" sz="800" dirty="0"/>
          </a:p>
          <a:p>
            <a:pPr marL="514350" indent="-514350">
              <a:buFont typeface="+mj-lt"/>
              <a:buAutoNum type="arabicPeriod"/>
            </a:pPr>
            <a:endParaRPr lang="en-GB" sz="1000" dirty="0"/>
          </a:p>
          <a:p>
            <a:pPr marL="514350" indent="-514350">
              <a:buFont typeface="+mj-lt"/>
              <a:buAutoNum type="arabicPeriod"/>
            </a:pPr>
            <a:endParaRPr lang="en-GB" sz="1200" b="0" i="0" dirty="0">
              <a:effectLst/>
              <a:latin typeface="Arial" panose="020B0604020202020204" pitchFamily="34" charset="0"/>
            </a:endParaRPr>
          </a:p>
        </p:txBody>
      </p:sp>
    </p:spTree>
    <p:extLst>
      <p:ext uri="{BB962C8B-B14F-4D97-AF65-F5344CB8AC3E}">
        <p14:creationId xmlns:p14="http://schemas.microsoft.com/office/powerpoint/2010/main" val="3599380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F3BC82D-8F66-4ACA-B2F6-A61CCE487196}"/>
              </a:ext>
            </a:extLst>
          </p:cNvPr>
          <p:cNvSpPr>
            <a:spLocks noGrp="1"/>
          </p:cNvSpPr>
          <p:nvPr>
            <p:ph type="title"/>
          </p:nvPr>
        </p:nvSpPr>
        <p:spPr>
          <a:xfrm>
            <a:off x="2139965" y="2766218"/>
            <a:ext cx="3202520" cy="1325563"/>
          </a:xfrm>
        </p:spPr>
        <p:txBody>
          <a:bodyPr/>
          <a:lstStyle/>
          <a:p>
            <a:r>
              <a:rPr lang="en-GB" dirty="0"/>
              <a:t>A Pegasus:</a:t>
            </a:r>
          </a:p>
        </p:txBody>
      </p:sp>
      <p:sp>
        <p:nvSpPr>
          <p:cNvPr id="2" name="TextBox 1">
            <a:extLst>
              <a:ext uri="{FF2B5EF4-FFF2-40B4-BE49-F238E27FC236}">
                <a16:creationId xmlns:a16="http://schemas.microsoft.com/office/drawing/2014/main" id="{86B473BA-89FC-415A-8A3D-8FE1A433A974}"/>
              </a:ext>
            </a:extLst>
          </p:cNvPr>
          <p:cNvSpPr txBox="1"/>
          <p:nvPr/>
        </p:nvSpPr>
        <p:spPr>
          <a:xfrm>
            <a:off x="5467350" y="2921167"/>
            <a:ext cx="3838575" cy="1015663"/>
          </a:xfrm>
          <a:prstGeom prst="rect">
            <a:avLst/>
          </a:prstGeom>
          <a:noFill/>
        </p:spPr>
        <p:txBody>
          <a:bodyPr wrap="square" rtlCol="0">
            <a:spAutoFit/>
          </a:bodyPr>
          <a:lstStyle/>
          <a:p>
            <a:r>
              <a:rPr lang="en-GB" sz="3000" dirty="0"/>
              <a:t>A flying horse, with large, plumed wings.</a:t>
            </a:r>
          </a:p>
        </p:txBody>
      </p:sp>
    </p:spTree>
    <p:extLst>
      <p:ext uri="{BB962C8B-B14F-4D97-AF65-F5344CB8AC3E}">
        <p14:creationId xmlns:p14="http://schemas.microsoft.com/office/powerpoint/2010/main" val="28323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F3BC82D-8F66-4ACA-B2F6-A61CCE487196}"/>
              </a:ext>
            </a:extLst>
          </p:cNvPr>
          <p:cNvSpPr>
            <a:spLocks noGrp="1"/>
          </p:cNvSpPr>
          <p:nvPr>
            <p:ph type="title"/>
          </p:nvPr>
        </p:nvSpPr>
        <p:spPr>
          <a:xfrm>
            <a:off x="2139965" y="2766218"/>
            <a:ext cx="3202520" cy="1325563"/>
          </a:xfrm>
        </p:spPr>
        <p:txBody>
          <a:bodyPr/>
          <a:lstStyle/>
          <a:p>
            <a:r>
              <a:rPr lang="en-GB" dirty="0"/>
              <a:t>A Pegasus:</a:t>
            </a:r>
          </a:p>
        </p:txBody>
      </p:sp>
      <p:sp>
        <p:nvSpPr>
          <p:cNvPr id="2" name="TextBox 1">
            <a:extLst>
              <a:ext uri="{FF2B5EF4-FFF2-40B4-BE49-F238E27FC236}">
                <a16:creationId xmlns:a16="http://schemas.microsoft.com/office/drawing/2014/main" id="{86B473BA-89FC-415A-8A3D-8FE1A433A974}"/>
              </a:ext>
            </a:extLst>
          </p:cNvPr>
          <p:cNvSpPr txBox="1"/>
          <p:nvPr/>
        </p:nvSpPr>
        <p:spPr>
          <a:xfrm>
            <a:off x="5467350" y="2842418"/>
            <a:ext cx="4124325" cy="2862322"/>
          </a:xfrm>
          <a:prstGeom prst="rect">
            <a:avLst/>
          </a:prstGeom>
          <a:noFill/>
        </p:spPr>
        <p:txBody>
          <a:bodyPr wrap="square" rtlCol="0">
            <a:spAutoFit/>
          </a:bodyPr>
          <a:lstStyle/>
          <a:p>
            <a:pPr marL="457200" indent="-457200">
              <a:buFont typeface="Arial" panose="020B0604020202020204" pitchFamily="34" charset="0"/>
              <a:buChar char="•"/>
            </a:pPr>
            <a:r>
              <a:rPr lang="en-GB" sz="3000" dirty="0"/>
              <a:t>can fly</a:t>
            </a:r>
          </a:p>
          <a:p>
            <a:pPr marL="457200" indent="-457200">
              <a:buFont typeface="Arial" panose="020B0604020202020204" pitchFamily="34" charset="0"/>
              <a:buChar char="•"/>
            </a:pPr>
            <a:r>
              <a:rPr lang="en-GB" sz="3000" dirty="0"/>
              <a:t>horse-like</a:t>
            </a:r>
          </a:p>
          <a:p>
            <a:pPr marL="457200" indent="-457200">
              <a:buFont typeface="Arial" panose="020B0604020202020204" pitchFamily="34" charset="0"/>
              <a:buChar char="•"/>
            </a:pPr>
            <a:r>
              <a:rPr lang="en-GB" sz="3000" dirty="0"/>
              <a:t>has wings</a:t>
            </a:r>
          </a:p>
          <a:p>
            <a:pPr marL="457200" indent="-457200">
              <a:buFont typeface="Arial" panose="020B0604020202020204" pitchFamily="34" charset="0"/>
              <a:buChar char="•"/>
            </a:pPr>
            <a:r>
              <a:rPr lang="en-GB" sz="3000" dirty="0"/>
              <a:t>large wing-span</a:t>
            </a:r>
          </a:p>
          <a:p>
            <a:pPr marL="457200" indent="-457200">
              <a:buFont typeface="Arial" panose="020B0604020202020204" pitchFamily="34" charset="0"/>
              <a:buChar char="•"/>
            </a:pPr>
            <a:r>
              <a:rPr lang="en-GB" sz="3000" dirty="0"/>
              <a:t>plumed wings</a:t>
            </a:r>
          </a:p>
          <a:p>
            <a:pPr marL="457200" indent="-457200">
              <a:buFont typeface="Arial" panose="020B0604020202020204" pitchFamily="34" charset="0"/>
              <a:buChar char="•"/>
            </a:pPr>
            <a:r>
              <a:rPr lang="en-GB" sz="3000" dirty="0"/>
              <a:t>bird-like.</a:t>
            </a:r>
          </a:p>
        </p:txBody>
      </p:sp>
    </p:spTree>
    <p:extLst>
      <p:ext uri="{BB962C8B-B14F-4D97-AF65-F5344CB8AC3E}">
        <p14:creationId xmlns:p14="http://schemas.microsoft.com/office/powerpoint/2010/main" val="101388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horse standing in a field&#10;&#10;Description automatically generated with medium confidence">
            <a:extLst>
              <a:ext uri="{FF2B5EF4-FFF2-40B4-BE49-F238E27FC236}">
                <a16:creationId xmlns:a16="http://schemas.microsoft.com/office/drawing/2014/main" id="{636F811D-B090-4404-9B35-DA92DEC21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1" y="1643064"/>
            <a:ext cx="3571874" cy="3571872"/>
          </a:xfrm>
          <a:prstGeom prst="rect">
            <a:avLst/>
          </a:prstGeom>
        </p:spPr>
      </p:pic>
      <p:pic>
        <p:nvPicPr>
          <p:cNvPr id="9" name="Picture 8" descr="A white bird flying&#10;&#10;Description automatically generated with low confidence">
            <a:extLst>
              <a:ext uri="{FF2B5EF4-FFF2-40B4-BE49-F238E27FC236}">
                <a16:creationId xmlns:a16="http://schemas.microsoft.com/office/drawing/2014/main" id="{23E05517-03CC-4449-8AB0-A5C9B7048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277" y="1952625"/>
            <a:ext cx="4429124" cy="2952750"/>
          </a:xfrm>
          <a:prstGeom prst="rect">
            <a:avLst/>
          </a:prstGeom>
        </p:spPr>
      </p:pic>
    </p:spTree>
    <p:extLst>
      <p:ext uri="{BB962C8B-B14F-4D97-AF65-F5344CB8AC3E}">
        <p14:creationId xmlns:p14="http://schemas.microsoft.com/office/powerpoint/2010/main" val="243436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ass, bird, bird of prey&#10;&#10;Description automatically generated">
            <a:extLst>
              <a:ext uri="{FF2B5EF4-FFF2-40B4-BE49-F238E27FC236}">
                <a16:creationId xmlns:a16="http://schemas.microsoft.com/office/drawing/2014/main" id="{A1A3A2E1-2F65-4D10-91C7-B5F2325B7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2925" y="3333750"/>
            <a:ext cx="3810000" cy="2540000"/>
          </a:xfrm>
          <a:prstGeom prst="rect">
            <a:avLst/>
          </a:prstGeom>
        </p:spPr>
      </p:pic>
      <p:pic>
        <p:nvPicPr>
          <p:cNvPr id="9" name="Picture 8" descr="A bird flying in the air&#10;&#10;Description automatically generated with low confidence">
            <a:extLst>
              <a:ext uri="{FF2B5EF4-FFF2-40B4-BE49-F238E27FC236}">
                <a16:creationId xmlns:a16="http://schemas.microsoft.com/office/drawing/2014/main" id="{7EA58AF7-3CE1-435D-9432-A5D1B2B3D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3333750"/>
            <a:ext cx="3810000" cy="2540000"/>
          </a:xfrm>
          <a:prstGeom prst="rect">
            <a:avLst/>
          </a:prstGeom>
        </p:spPr>
      </p:pic>
      <p:pic>
        <p:nvPicPr>
          <p:cNvPr id="11" name="Picture 10" descr="A bird flying in the sky&#10;&#10;Description automatically generated with medium confidence">
            <a:extLst>
              <a:ext uri="{FF2B5EF4-FFF2-40B4-BE49-F238E27FC236}">
                <a16:creationId xmlns:a16="http://schemas.microsoft.com/office/drawing/2014/main" id="{AA235759-70FA-4E94-8F52-C3B77DB83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75" y="346075"/>
            <a:ext cx="3810000" cy="2540000"/>
          </a:xfrm>
          <a:prstGeom prst="rect">
            <a:avLst/>
          </a:prstGeom>
        </p:spPr>
      </p:pic>
      <p:pic>
        <p:nvPicPr>
          <p:cNvPr id="13" name="Picture 12" descr="A white bird flying&#10;&#10;Description automatically generated with low confidence">
            <a:extLst>
              <a:ext uri="{FF2B5EF4-FFF2-40B4-BE49-F238E27FC236}">
                <a16:creationId xmlns:a16="http://schemas.microsoft.com/office/drawing/2014/main" id="{2454E0D5-8F07-430D-9231-D0F0C6A33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3333750"/>
            <a:ext cx="3810000" cy="2540000"/>
          </a:xfrm>
          <a:prstGeom prst="rect">
            <a:avLst/>
          </a:prstGeom>
        </p:spPr>
      </p:pic>
      <p:pic>
        <p:nvPicPr>
          <p:cNvPr id="15" name="Picture 14" descr="A horse jumping over grass&#10;&#10;Description automatically generated with low confidence">
            <a:extLst>
              <a:ext uri="{FF2B5EF4-FFF2-40B4-BE49-F238E27FC236}">
                <a16:creationId xmlns:a16="http://schemas.microsoft.com/office/drawing/2014/main" id="{949E489E-111F-4269-8E67-CC2C258CD8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2925" y="346075"/>
            <a:ext cx="3810000" cy="2540000"/>
          </a:xfrm>
          <a:prstGeom prst="rect">
            <a:avLst/>
          </a:prstGeom>
        </p:spPr>
      </p:pic>
      <p:pic>
        <p:nvPicPr>
          <p:cNvPr id="17" name="Picture 16" descr="A picture containing outdoor, mountain, clouds, cloudy&#10;&#10;Description automatically generated">
            <a:extLst>
              <a:ext uri="{FF2B5EF4-FFF2-40B4-BE49-F238E27FC236}">
                <a16:creationId xmlns:a16="http://schemas.microsoft.com/office/drawing/2014/main" id="{F781A860-82A3-47E1-94F6-C5405B3FD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9575" y="346075"/>
            <a:ext cx="3810000" cy="2540000"/>
          </a:xfrm>
          <a:prstGeom prst="rect">
            <a:avLst/>
          </a:prstGeom>
        </p:spPr>
      </p:pic>
    </p:spTree>
    <p:extLst>
      <p:ext uri="{BB962C8B-B14F-4D97-AF65-F5344CB8AC3E}">
        <p14:creationId xmlns:p14="http://schemas.microsoft.com/office/powerpoint/2010/main" val="206408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99528" y="1470951"/>
            <a:ext cx="3872931" cy="929688"/>
          </a:xfrm>
        </p:spPr>
        <p:txBody>
          <a:bodyPr vert="horz" lIns="91440" tIns="45720" rIns="91440" bIns="45720" rtlCol="0" anchor="b">
            <a:normAutofit/>
          </a:bodyPr>
          <a:lstStyle/>
          <a:p>
            <a:pPr algn="ctr"/>
            <a:r>
              <a:rPr lang="en-US" sz="2900" b="1" cap="all" spc="1500" dirty="0">
                <a:ea typeface="Source Sans Pro SemiBold" panose="020B0603030403020204" pitchFamily="34" charset="0"/>
              </a:rPr>
              <a:t>The Problem:</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6" name="TextBox 35">
            <a:extLst>
              <a:ext uri="{FF2B5EF4-FFF2-40B4-BE49-F238E27FC236}">
                <a16:creationId xmlns:a16="http://schemas.microsoft.com/office/drawing/2014/main" id="{CB6D99AC-1861-7B7E-0DFC-2106FE1D657E}"/>
              </a:ext>
            </a:extLst>
          </p:cNvPr>
          <p:cNvSpPr txBox="1"/>
          <p:nvPr/>
        </p:nvSpPr>
        <p:spPr>
          <a:xfrm>
            <a:off x="3829051" y="2537246"/>
            <a:ext cx="4631374" cy="2492990"/>
          </a:xfrm>
          <a:prstGeom prst="rect">
            <a:avLst/>
          </a:prstGeom>
          <a:noFill/>
        </p:spPr>
        <p:txBody>
          <a:bodyPr wrap="square" rtlCol="0">
            <a:spAutoFit/>
          </a:bodyPr>
          <a:lstStyle/>
          <a:p>
            <a:pPr>
              <a:lnSpc>
                <a:spcPct val="150000"/>
              </a:lnSpc>
            </a:pPr>
            <a:r>
              <a:rPr lang="en-GB" sz="2400" dirty="0"/>
              <a:t>In traditional Image Classification:</a:t>
            </a:r>
          </a:p>
          <a:p>
            <a:pPr marL="457200" indent="-457200">
              <a:buFont typeface="Arial" panose="020B0604020202020204" pitchFamily="34" charset="0"/>
              <a:buChar char="•"/>
            </a:pPr>
            <a:r>
              <a:rPr lang="en-GB" sz="2000" dirty="0"/>
              <a:t>A new (large + balanced) dataset of Pegasi would be required</a:t>
            </a:r>
          </a:p>
          <a:p>
            <a:pPr marL="457200" indent="-457200">
              <a:buFont typeface="Arial" panose="020B0604020202020204" pitchFamily="34" charset="0"/>
              <a:buChar char="•"/>
            </a:pPr>
            <a:r>
              <a:rPr lang="en-GB" sz="2000" dirty="0"/>
              <a:t>The whole model would have to be retrained</a:t>
            </a:r>
          </a:p>
          <a:p>
            <a:pPr marL="457200" indent="-457200">
              <a:buFont typeface="Arial" panose="020B0604020202020204" pitchFamily="34" charset="0"/>
              <a:buChar char="•"/>
            </a:pPr>
            <a:r>
              <a:rPr lang="en-GB" sz="2000" dirty="0"/>
              <a:t>Both of these are expensive and time-consuming</a:t>
            </a:r>
          </a:p>
        </p:txBody>
      </p:sp>
    </p:spTree>
    <p:extLst>
      <p:ext uri="{BB962C8B-B14F-4D97-AF65-F5344CB8AC3E}">
        <p14:creationId xmlns:p14="http://schemas.microsoft.com/office/powerpoint/2010/main" val="22771327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12862</TotalTime>
  <Words>4134</Words>
  <Application>Microsoft Office PowerPoint</Application>
  <PresentationFormat>Widescreen</PresentationFormat>
  <Paragraphs>306</Paragraphs>
  <Slides>43</Slides>
  <Notes>36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 Math</vt:lpstr>
      <vt:lpstr>Century Gothic</vt:lpstr>
      <vt:lpstr>Consolas</vt:lpstr>
      <vt:lpstr>Harlow Solid Italic</vt:lpstr>
      <vt:lpstr>Segoe UI</vt:lpstr>
      <vt:lpstr>Source Sans Pro</vt:lpstr>
      <vt:lpstr>FunkyShapesDarkVTI</vt:lpstr>
      <vt:lpstr>Zero-Shot Learning: Towards the Effortless Classification of Mystical Creatures</vt:lpstr>
      <vt:lpstr>What is Zero - shot Learning ?</vt:lpstr>
      <vt:lpstr>PowerPoint Presentation</vt:lpstr>
      <vt:lpstr>A Pegasus:</vt:lpstr>
      <vt:lpstr>A Pegasus:</vt:lpstr>
      <vt:lpstr>A Pegasus:</vt:lpstr>
      <vt:lpstr>PowerPoint Presentation</vt:lpstr>
      <vt:lpstr>PowerPoint Presentation</vt:lpstr>
      <vt:lpstr>The Problem:</vt:lpstr>
      <vt:lpstr>The solution:   zero - shot learning.</vt:lpstr>
      <vt:lpstr>How  does zero-shot learning achieve this?</vt:lpstr>
      <vt:lpstr>How does Zero-shot Learning achieve this?</vt:lpstr>
      <vt:lpstr>Our SOLUTION</vt:lpstr>
      <vt:lpstr>The evolution  of our Solution:  </vt:lpstr>
      <vt:lpstr>The evolution  of our Solution:  </vt:lpstr>
      <vt:lpstr>The evolution  of our Solution:  </vt:lpstr>
      <vt:lpstr>Our Solution:  ZSL-KG+</vt:lpstr>
      <vt:lpstr>Our Solution:  ZSL-KG+</vt:lpstr>
      <vt:lpstr>Size comparison:  </vt:lpstr>
      <vt:lpstr>OUR              architecture</vt:lpstr>
      <vt:lpstr>OUR              architecture</vt:lpstr>
      <vt:lpstr>OUR              architecture</vt:lpstr>
      <vt:lpstr>OUR              architecture</vt:lpstr>
      <vt:lpstr>Graph neural network (GNN)              architecture</vt:lpstr>
      <vt:lpstr>Graph neural network (GNN)              architecture</vt:lpstr>
      <vt:lpstr>Graph neural network (GNN)              architecture</vt:lpstr>
      <vt:lpstr>PowerPoint Presentation</vt:lpstr>
      <vt:lpstr>The Deliverables</vt:lpstr>
      <vt:lpstr>Deliverables:</vt:lpstr>
      <vt:lpstr>Deliverables:</vt:lpstr>
      <vt:lpstr>Deliverables:</vt:lpstr>
      <vt:lpstr>Deliverables:</vt:lpstr>
      <vt:lpstr>Deliverables:</vt:lpstr>
      <vt:lpstr>Deliverables:</vt:lpstr>
      <vt:lpstr>Deliverables:</vt:lpstr>
      <vt:lpstr>Deliverables:</vt:lpstr>
      <vt:lpstr>Ablation Studies:</vt:lpstr>
      <vt:lpstr>Ablation Studies:</vt:lpstr>
      <vt:lpstr>Deliverables:</vt:lpstr>
      <vt:lpstr>Deliverables:</vt:lpstr>
      <vt:lpstr>Live front-end framework demo</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game playing</dc:title>
  <dc:creator>Max Woolterton</dc:creator>
  <cp:lastModifiedBy>Max Woolterton</cp:lastModifiedBy>
  <cp:revision>3</cp:revision>
  <dcterms:created xsi:type="dcterms:W3CDTF">2021-05-31T12:31:14Z</dcterms:created>
  <dcterms:modified xsi:type="dcterms:W3CDTF">2022-05-03T16:39:40Z</dcterms:modified>
</cp:coreProperties>
</file>